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79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6" name="Shape 226"/>
          <p:cNvSpPr>
            <a:spLocks noGrp="1" noRot="1" noChangeAspect="1"/>
          </p:cNvSpPr>
          <p:nvPr>
            <p:ph type="sldImg"/>
          </p:nvPr>
        </p:nvSpPr>
        <p:spPr>
          <a:xfrm>
            <a:off x="1143000" y="685800"/>
            <a:ext cx="4572000" cy="3429000"/>
          </a:xfrm>
          <a:prstGeom prst="rect">
            <a:avLst/>
          </a:prstGeom>
        </p:spPr>
        <p:txBody>
          <a:bodyPr/>
          <a:lstStyle/>
          <a:p>
            <a:endParaRPr/>
          </a:p>
        </p:txBody>
      </p:sp>
      <p:sp>
        <p:nvSpPr>
          <p:cNvPr id="227" name="Shape 22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u">
    <p:spTree>
      <p:nvGrpSpPr>
        <p:cNvPr id="1" name=""/>
        <p:cNvGrpSpPr/>
        <p:nvPr/>
      </p:nvGrpSpPr>
      <p:grpSpPr>
        <a:xfrm>
          <a:off x="0" y="0"/>
          <a:ext cx="0" cy="0"/>
          <a:chOff x="0" y="0"/>
          <a:chExt cx="0" cy="0"/>
        </a:xfrm>
      </p:grpSpPr>
      <p:sp>
        <p:nvSpPr>
          <p:cNvPr id="11" name="Autor și dată"/>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 și dată</a:t>
            </a:r>
          </a:p>
        </p:txBody>
      </p:sp>
      <p:sp>
        <p:nvSpPr>
          <p:cNvPr id="12" name="Titlu prezentar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Titlu prezentare</a:t>
            </a:r>
          </a:p>
        </p:txBody>
      </p:sp>
      <p:sp>
        <p:nvSpPr>
          <p:cNvPr id="13" name="Nivel corp unu…"/>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Subtitlu prezentare</a:t>
            </a:r>
          </a:p>
          <a:p>
            <a:pPr lvl="1"/>
            <a:endParaRPr/>
          </a:p>
          <a:p>
            <a:pPr lvl="2"/>
            <a:endParaRPr/>
          </a:p>
          <a:p>
            <a:pPr lvl="3"/>
            <a:endParaRPr/>
          </a:p>
          <a:p>
            <a:pPr lvl="4"/>
            <a:endParaRPr/>
          </a:p>
        </p:txBody>
      </p:sp>
      <p:sp>
        <p:nvSpPr>
          <p:cNvPr id="14" name="Număr diapozitiv"/>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oar titlu">
    <p:spTree>
      <p:nvGrpSpPr>
        <p:cNvPr id="1" name=""/>
        <p:cNvGrpSpPr/>
        <p:nvPr/>
      </p:nvGrpSpPr>
      <p:grpSpPr>
        <a:xfrm>
          <a:off x="0" y="0"/>
          <a:ext cx="0" cy="0"/>
          <a:chOff x="0" y="0"/>
          <a:chExt cx="0" cy="0"/>
        </a:xfrm>
      </p:grpSpPr>
      <p:sp>
        <p:nvSpPr>
          <p:cNvPr id="99" name="Titlu diapozitiv"/>
          <p:cNvSpPr txBox="1">
            <a:spLocks noGrp="1"/>
          </p:cNvSpPr>
          <p:nvPr>
            <p:ph type="title" hasCustomPrompt="1"/>
          </p:nvPr>
        </p:nvSpPr>
        <p:spPr>
          <a:xfrm>
            <a:off x="1206500" y="1079500"/>
            <a:ext cx="21971000" cy="1434949"/>
          </a:xfrm>
          <a:prstGeom prst="rect">
            <a:avLst/>
          </a:prstGeom>
        </p:spPr>
        <p:txBody>
          <a:bodyPr/>
          <a:lstStyle/>
          <a:p>
            <a:r>
              <a:t>Titlu diapozitiv</a:t>
            </a:r>
          </a:p>
        </p:txBody>
      </p:sp>
      <p:sp>
        <p:nvSpPr>
          <p:cNvPr id="100" name="Subtitlu diapozitiv"/>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Subtitlu diapozitiv</a:t>
            </a:r>
          </a:p>
        </p:txBody>
      </p:sp>
      <p:sp>
        <p:nvSpPr>
          <p:cNvPr id="101" name="Număr diapozitiv"/>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Agendă">
    <p:spTree>
      <p:nvGrpSpPr>
        <p:cNvPr id="1" name=""/>
        <p:cNvGrpSpPr/>
        <p:nvPr/>
      </p:nvGrpSpPr>
      <p:grpSpPr>
        <a:xfrm>
          <a:off x="0" y="0"/>
          <a:ext cx="0" cy="0"/>
          <a:chOff x="0" y="0"/>
          <a:chExt cx="0" cy="0"/>
        </a:xfrm>
      </p:grpSpPr>
      <p:sp>
        <p:nvSpPr>
          <p:cNvPr id="108" name="Titlu agendă"/>
          <p:cNvSpPr txBox="1">
            <a:spLocks noGrp="1"/>
          </p:cNvSpPr>
          <p:nvPr>
            <p:ph type="title" hasCustomPrompt="1"/>
          </p:nvPr>
        </p:nvSpPr>
        <p:spPr>
          <a:xfrm>
            <a:off x="1206500" y="1079500"/>
            <a:ext cx="21971000" cy="1435100"/>
          </a:xfrm>
          <a:prstGeom prst="rect">
            <a:avLst/>
          </a:prstGeom>
        </p:spPr>
        <p:txBody>
          <a:bodyPr/>
          <a:lstStyle/>
          <a:p>
            <a:r>
              <a:t>Titlu agendă</a:t>
            </a:r>
          </a:p>
        </p:txBody>
      </p:sp>
      <p:sp>
        <p:nvSpPr>
          <p:cNvPr id="109" name="Subtitlu agendă"/>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Subtitlu agendă</a:t>
            </a:r>
          </a:p>
        </p:txBody>
      </p:sp>
      <p:sp>
        <p:nvSpPr>
          <p:cNvPr id="110" name="Nivel corp unu…"/>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Subiecte agendă</a:t>
            </a:r>
          </a:p>
          <a:p>
            <a:pPr lvl="1"/>
            <a:endParaRPr/>
          </a:p>
          <a:p>
            <a:pPr lvl="2"/>
            <a:endParaRPr/>
          </a:p>
          <a:p>
            <a:pPr lvl="3"/>
            <a:endParaRPr/>
          </a:p>
          <a:p>
            <a:pPr lvl="4"/>
            <a:endParaRPr/>
          </a:p>
        </p:txBody>
      </p:sp>
      <p:sp>
        <p:nvSpPr>
          <p:cNvPr id="111" name="Număr diapozitiv"/>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clarație">
    <p:spTree>
      <p:nvGrpSpPr>
        <p:cNvPr id="1" name=""/>
        <p:cNvGrpSpPr/>
        <p:nvPr/>
      </p:nvGrpSpPr>
      <p:grpSpPr>
        <a:xfrm>
          <a:off x="0" y="0"/>
          <a:ext cx="0" cy="0"/>
          <a:chOff x="0" y="0"/>
          <a:chExt cx="0" cy="0"/>
        </a:xfrm>
      </p:grpSpPr>
      <p:sp>
        <p:nvSpPr>
          <p:cNvPr id="118" name="Nivel corp unu…"/>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Declarație</a:t>
            </a:r>
          </a:p>
          <a:p>
            <a:pPr lvl="1"/>
            <a:endParaRPr/>
          </a:p>
          <a:p>
            <a:pPr lvl="2"/>
            <a:endParaRPr/>
          </a:p>
          <a:p>
            <a:pPr lvl="3"/>
            <a:endParaRPr/>
          </a:p>
          <a:p>
            <a:pPr lvl="4"/>
            <a:endParaRPr/>
          </a:p>
        </p:txBody>
      </p:sp>
      <p:sp>
        <p:nvSpPr>
          <p:cNvPr id="119" name="Număr diapozitiv"/>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taliu (mare)">
    <p:spTree>
      <p:nvGrpSpPr>
        <p:cNvPr id="1" name=""/>
        <p:cNvGrpSpPr/>
        <p:nvPr/>
      </p:nvGrpSpPr>
      <p:grpSpPr>
        <a:xfrm>
          <a:off x="0" y="0"/>
          <a:ext cx="0" cy="0"/>
          <a:chOff x="0" y="0"/>
          <a:chExt cx="0" cy="0"/>
        </a:xfrm>
      </p:grpSpPr>
      <p:sp>
        <p:nvSpPr>
          <p:cNvPr id="126" name="Nivel corp unu…"/>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27" name="Informații factuale"/>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Informații factuale</a:t>
            </a:r>
          </a:p>
        </p:txBody>
      </p:sp>
      <p:sp>
        <p:nvSpPr>
          <p:cNvPr id="128" name="Număr diapozitiv"/>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itat">
    <p:spTree>
      <p:nvGrpSpPr>
        <p:cNvPr id="1" name=""/>
        <p:cNvGrpSpPr/>
        <p:nvPr/>
      </p:nvGrpSpPr>
      <p:grpSpPr>
        <a:xfrm>
          <a:off x="0" y="0"/>
          <a:ext cx="0" cy="0"/>
          <a:chOff x="0" y="0"/>
          <a:chExt cx="0" cy="0"/>
        </a:xfrm>
      </p:grpSpPr>
      <p:sp>
        <p:nvSpPr>
          <p:cNvPr id="135" name="Atribuire"/>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Atribuire</a:t>
            </a:r>
          </a:p>
        </p:txBody>
      </p:sp>
      <p:sp>
        <p:nvSpPr>
          <p:cNvPr id="136" name="Nivel corp unu…"/>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“Citat important”</a:t>
            </a:r>
          </a:p>
          <a:p>
            <a:pPr lvl="1"/>
            <a:endParaRPr/>
          </a:p>
          <a:p>
            <a:pPr lvl="2"/>
            <a:endParaRPr/>
          </a:p>
          <a:p>
            <a:pPr lvl="3"/>
            <a:endParaRPr/>
          </a:p>
          <a:p>
            <a:pPr lvl="4"/>
            <a:endParaRPr/>
          </a:p>
        </p:txBody>
      </p:sp>
      <p:sp>
        <p:nvSpPr>
          <p:cNvPr id="137" name="Număr diapozitiv"/>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oză - 3 exemplare">
    <p:spTree>
      <p:nvGrpSpPr>
        <p:cNvPr id="1" name=""/>
        <p:cNvGrpSpPr/>
        <p:nvPr/>
      </p:nvGrpSpPr>
      <p:grpSpPr>
        <a:xfrm>
          <a:off x="0" y="0"/>
          <a:ext cx="0" cy="0"/>
          <a:chOff x="0" y="0"/>
          <a:chExt cx="0" cy="0"/>
        </a:xfrm>
      </p:grpSpPr>
      <p:sp>
        <p:nvSpPr>
          <p:cNvPr id="144" name="Bol de salată cu orez prăjit, ouă fierte și bețișoare chinezești"/>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45" name="Bol cu chiftele de somon, salată și humm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46" name="Bol de paste pappardelle cu unt cu pătrunjel, alune prăjite și parmezan dat pe răzătoar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47" name="Număr diapozitiv"/>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oză">
    <p:spTree>
      <p:nvGrpSpPr>
        <p:cNvPr id="1" name=""/>
        <p:cNvGrpSpPr/>
        <p:nvPr/>
      </p:nvGrpSpPr>
      <p:grpSpPr>
        <a:xfrm>
          <a:off x="0" y="0"/>
          <a:ext cx="0" cy="0"/>
          <a:chOff x="0" y="0"/>
          <a:chExt cx="0" cy="0"/>
        </a:xfrm>
      </p:grpSpPr>
      <p:sp>
        <p:nvSpPr>
          <p:cNvPr id="154" name="bol de salată cu orez prăjit, ouă fierte și bețișoare chinezești"/>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55" name="Număr diapozitiv"/>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‹Nr.›</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Fără conținut">
    <p:spTree>
      <p:nvGrpSpPr>
        <p:cNvPr id="1" name=""/>
        <p:cNvGrpSpPr/>
        <p:nvPr/>
      </p:nvGrpSpPr>
      <p:grpSpPr>
        <a:xfrm>
          <a:off x="0" y="0"/>
          <a:ext cx="0" cy="0"/>
          <a:chOff x="0" y="0"/>
          <a:chExt cx="0" cy="0"/>
        </a:xfrm>
      </p:grpSpPr>
      <p:sp>
        <p:nvSpPr>
          <p:cNvPr id="162" name="Număr diapozitiv"/>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69" name="Author and Date"/>
          <p:cNvSpPr txBox="1">
            <a:spLocks noGrp="1"/>
          </p:cNvSpPr>
          <p:nvPr>
            <p:ph type="body" sz="quarter" idx="21" hasCustomPrompt="1"/>
          </p:nvPr>
        </p:nvSpPr>
        <p:spPr>
          <a:xfrm>
            <a:off x="1201340" y="11859863"/>
            <a:ext cx="21971004" cy="636979"/>
          </a:xfrm>
          <a:prstGeom prst="rect">
            <a:avLst/>
          </a:prstGeom>
        </p:spPr>
        <p:txBody>
          <a:bodyPr lIns="45719" tIns="45719" rIns="45719" bIns="45719"/>
          <a:lstStyle>
            <a:lvl1pPr marL="0" indent="0" defTabSz="825500">
              <a:lnSpc>
                <a:spcPct val="100000"/>
              </a:lnSpc>
              <a:spcBef>
                <a:spcPts val="0"/>
              </a:spcBef>
              <a:buSzTx/>
              <a:buNone/>
              <a:defRPr sz="3200" b="1"/>
            </a:lvl1pPr>
          </a:lstStyle>
          <a:p>
            <a:r>
              <a:t>Author and Date</a:t>
            </a:r>
          </a:p>
        </p:txBody>
      </p:sp>
      <p:sp>
        <p:nvSpPr>
          <p:cNvPr id="170" name="Presentation Title"/>
          <p:cNvSpPr txBox="1">
            <a:spLocks noGrp="1"/>
          </p:cNvSpPr>
          <p:nvPr>
            <p:ph type="title" hasCustomPrompt="1"/>
          </p:nvPr>
        </p:nvSpPr>
        <p:spPr>
          <a:xfrm>
            <a:off x="1206496" y="2574991"/>
            <a:ext cx="21971006" cy="4648201"/>
          </a:xfrm>
          <a:prstGeom prst="rect">
            <a:avLst/>
          </a:prstGeom>
        </p:spPr>
        <p:txBody>
          <a:bodyPr anchor="b"/>
          <a:lstStyle>
            <a:lvl1pPr>
              <a:defRPr sz="11200" spc="-224"/>
            </a:lvl1pPr>
          </a:lstStyle>
          <a:p>
            <a:r>
              <a:t>Presentation Title</a:t>
            </a:r>
          </a:p>
        </p:txBody>
      </p:sp>
      <p:sp>
        <p:nvSpPr>
          <p:cNvPr id="171" name="Nivel corp unu…"/>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200" b="1"/>
            </a:lvl1pPr>
            <a:lvl2pPr marL="0" indent="457200" defTabSz="825500">
              <a:lnSpc>
                <a:spcPct val="100000"/>
              </a:lnSpc>
              <a:spcBef>
                <a:spcPts val="0"/>
              </a:spcBef>
              <a:buSzTx/>
              <a:buNone/>
              <a:defRPr sz="5200" b="1"/>
            </a:lvl2pPr>
            <a:lvl3pPr marL="0" indent="914400" defTabSz="825500">
              <a:lnSpc>
                <a:spcPct val="100000"/>
              </a:lnSpc>
              <a:spcBef>
                <a:spcPts val="0"/>
              </a:spcBef>
              <a:buSzTx/>
              <a:buNone/>
              <a:defRPr sz="5200" b="1"/>
            </a:lvl3pPr>
            <a:lvl4pPr marL="0" indent="1371600" defTabSz="825500">
              <a:lnSpc>
                <a:spcPct val="100000"/>
              </a:lnSpc>
              <a:spcBef>
                <a:spcPts val="0"/>
              </a:spcBef>
              <a:buSzTx/>
              <a:buNone/>
              <a:defRPr sz="5200" b="1"/>
            </a:lvl4pPr>
            <a:lvl5pPr marL="0" indent="1828800" defTabSz="825500">
              <a:lnSpc>
                <a:spcPct val="100000"/>
              </a:lnSpc>
              <a:spcBef>
                <a:spcPts val="0"/>
              </a:spcBef>
              <a:buSzTx/>
              <a:buNone/>
              <a:defRPr sz="5200" b="1"/>
            </a:lvl5pPr>
          </a:lstStyle>
          <a:p>
            <a:r>
              <a:t>Presentation Subtitle</a:t>
            </a:r>
          </a:p>
          <a:p>
            <a:pPr lvl="1"/>
            <a:endParaRPr/>
          </a:p>
          <a:p>
            <a:pPr lvl="2"/>
            <a:endParaRPr/>
          </a:p>
          <a:p>
            <a:pPr lvl="3"/>
            <a:endParaRPr/>
          </a:p>
          <a:p>
            <a:pPr lvl="4"/>
            <a:endParaRPr/>
          </a:p>
        </p:txBody>
      </p:sp>
      <p:sp>
        <p:nvSpPr>
          <p:cNvPr id="172" name="Număr diapozitiv"/>
          <p:cNvSpPr txBox="1">
            <a:spLocks noGrp="1"/>
          </p:cNvSpPr>
          <p:nvPr>
            <p:ph type="sldNum" sz="quarter" idx="2"/>
          </p:nvPr>
        </p:nvSpPr>
        <p:spPr>
          <a:xfrm>
            <a:off x="12015622" y="13131088"/>
            <a:ext cx="340259" cy="324511"/>
          </a:xfrm>
          <a:prstGeom prst="rect">
            <a:avLst/>
          </a:prstGeom>
        </p:spPr>
        <p:txBody>
          <a:bodyPr/>
          <a:lstStyle>
            <a:lvl1pPr>
              <a:defRPr sz="1600"/>
            </a:lvl1pPr>
          </a:lstStyle>
          <a:p>
            <a:fld id="{86CB4B4D-7CA3-9044-876B-883B54F8677D}" type="slidenum">
              <a:t>‹Nr.›</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179" name="Nivel corp unu…"/>
          <p:cNvSpPr txBox="1">
            <a:spLocks noGrp="1"/>
          </p:cNvSpPr>
          <p:nvPr>
            <p:ph type="body" sz="quarter" idx="1"/>
          </p:nvPr>
        </p:nvSpPr>
        <p:spPr>
          <a:xfrm>
            <a:off x="1310732" y="3866066"/>
            <a:ext cx="8802402" cy="4260001"/>
          </a:xfrm>
          <a:prstGeom prst="rect">
            <a:avLst/>
          </a:prstGeom>
        </p:spPr>
        <p:txBody>
          <a:bodyPr lIns="243799" tIns="243799" rIns="243799" bIns="243799"/>
          <a:lstStyle>
            <a:lvl1pPr marL="959826" indent="-813776" defTabSz="2438400">
              <a:lnSpc>
                <a:spcPct val="115000"/>
              </a:lnSpc>
              <a:spcBef>
                <a:spcPts val="0"/>
              </a:spcBef>
              <a:buClr>
                <a:srgbClr val="595959"/>
              </a:buClr>
              <a:buSzPts val="3400"/>
              <a:buFont typeface="Helvetica"/>
              <a:buChar char="●"/>
              <a:defRPr sz="3400">
                <a:solidFill>
                  <a:srgbClr val="595959"/>
                </a:solidFill>
                <a:latin typeface="DM Sans"/>
                <a:ea typeface="DM Sans"/>
                <a:cs typeface="DM Sans"/>
                <a:sym typeface="DM Sans"/>
              </a:defRPr>
            </a:lvl1pPr>
            <a:lvl2pPr marL="1538431" indent="-922481" defTabSz="2438400">
              <a:lnSpc>
                <a:spcPct val="115000"/>
              </a:lnSpc>
              <a:spcBef>
                <a:spcPts val="0"/>
              </a:spcBef>
              <a:buClr>
                <a:srgbClr val="595959"/>
              </a:buClr>
              <a:buSzPts val="3400"/>
              <a:buFont typeface="Helvetica"/>
              <a:buChar char="○"/>
              <a:defRPr sz="3400">
                <a:solidFill>
                  <a:srgbClr val="595959"/>
                </a:solidFill>
                <a:latin typeface="DM Sans"/>
                <a:ea typeface="DM Sans"/>
                <a:cs typeface="DM Sans"/>
                <a:sym typeface="DM Sans"/>
              </a:defRPr>
            </a:lvl2pPr>
            <a:lvl3pPr marL="1995631" indent="-922481" defTabSz="2438400">
              <a:lnSpc>
                <a:spcPct val="115000"/>
              </a:lnSpc>
              <a:spcBef>
                <a:spcPts val="0"/>
              </a:spcBef>
              <a:buClr>
                <a:srgbClr val="595959"/>
              </a:buClr>
              <a:buSzPts val="3400"/>
              <a:buFont typeface="Helvetica"/>
              <a:buChar char="■"/>
              <a:defRPr sz="3400">
                <a:solidFill>
                  <a:srgbClr val="595959"/>
                </a:solidFill>
                <a:latin typeface="DM Sans"/>
                <a:ea typeface="DM Sans"/>
                <a:cs typeface="DM Sans"/>
                <a:sym typeface="DM Sans"/>
              </a:defRPr>
            </a:lvl3pPr>
            <a:lvl4pPr marL="2452831" indent="-922481" defTabSz="2438400">
              <a:lnSpc>
                <a:spcPct val="115000"/>
              </a:lnSpc>
              <a:spcBef>
                <a:spcPts val="0"/>
              </a:spcBef>
              <a:buClr>
                <a:srgbClr val="595959"/>
              </a:buClr>
              <a:buSzPts val="3400"/>
              <a:buFont typeface="Helvetica"/>
              <a:buChar char="●"/>
              <a:defRPr sz="3400">
                <a:solidFill>
                  <a:srgbClr val="595959"/>
                </a:solidFill>
                <a:latin typeface="DM Sans"/>
                <a:ea typeface="DM Sans"/>
                <a:cs typeface="DM Sans"/>
                <a:sym typeface="DM Sans"/>
              </a:defRPr>
            </a:lvl4pPr>
            <a:lvl5pPr marL="2910031" indent="-922481" defTabSz="2438400">
              <a:lnSpc>
                <a:spcPct val="115000"/>
              </a:lnSpc>
              <a:spcBef>
                <a:spcPts val="0"/>
              </a:spcBef>
              <a:buClr>
                <a:srgbClr val="595959"/>
              </a:buClr>
              <a:buSzPts val="3400"/>
              <a:buFont typeface="Helvetica"/>
              <a:buChar char="○"/>
              <a:defRPr sz="3400">
                <a:solidFill>
                  <a:srgbClr val="595959"/>
                </a:solidFill>
                <a:latin typeface="DM Sans"/>
                <a:ea typeface="DM Sans"/>
                <a:cs typeface="DM Sans"/>
                <a:sym typeface="DM Sans"/>
              </a:defRPr>
            </a:lvl5pPr>
          </a:lstStyle>
          <a:p>
            <a:r>
              <a:t>Nivel corp unu</a:t>
            </a:r>
          </a:p>
          <a:p>
            <a:pPr lvl="1"/>
            <a:r>
              <a:t>Nivel corp doi</a:t>
            </a:r>
          </a:p>
          <a:p>
            <a:pPr lvl="2"/>
            <a:r>
              <a:t>Nivel corp trei</a:t>
            </a:r>
          </a:p>
          <a:p>
            <a:pPr lvl="3"/>
            <a:r>
              <a:t>Nivel corp patru</a:t>
            </a:r>
          </a:p>
          <a:p>
            <a:pPr lvl="4"/>
            <a:r>
              <a:t>Nivel corp cinci</a:t>
            </a:r>
          </a:p>
        </p:txBody>
      </p:sp>
      <p:sp>
        <p:nvSpPr>
          <p:cNvPr id="180" name="Google Shape;76;p10"/>
          <p:cNvSpPr/>
          <p:nvPr/>
        </p:nvSpPr>
        <p:spPr>
          <a:xfrm rot="16200000">
            <a:off x="17322400" y="6713200"/>
            <a:ext cx="13833601" cy="289601"/>
          </a:xfrm>
          <a:prstGeom prst="rect">
            <a:avLst/>
          </a:prstGeom>
          <a:solidFill>
            <a:srgbClr val="0D52A0"/>
          </a:solidFill>
          <a:ln w="12700">
            <a:miter lim="400000"/>
          </a:ln>
        </p:spPr>
        <p:txBody>
          <a:bodyPr lIns="121919" tIns="121919" rIns="121919" bIns="121919" anchor="ctr"/>
          <a:lstStyle/>
          <a:p>
            <a:pPr algn="r" defTabSz="2438400">
              <a:lnSpc>
                <a:spcPct val="100000"/>
              </a:lnSpc>
              <a:spcBef>
                <a:spcPts val="0"/>
              </a:spcBef>
              <a:defRPr sz="3600">
                <a:latin typeface="Arial"/>
                <a:ea typeface="Arial"/>
                <a:cs typeface="Arial"/>
                <a:sym typeface="Arial"/>
              </a:defRPr>
            </a:pPr>
            <a:endParaRPr/>
          </a:p>
        </p:txBody>
      </p:sp>
      <p:sp>
        <p:nvSpPr>
          <p:cNvPr id="181" name="Text titlu"/>
          <p:cNvSpPr txBox="1">
            <a:spLocks noGrp="1"/>
          </p:cNvSpPr>
          <p:nvPr>
            <p:ph type="title"/>
          </p:nvPr>
        </p:nvSpPr>
        <p:spPr>
          <a:xfrm>
            <a:off x="939933" y="1036799"/>
            <a:ext cx="20502400" cy="1427201"/>
          </a:xfrm>
          <a:prstGeom prst="rect">
            <a:avLst/>
          </a:prstGeom>
        </p:spPr>
        <p:txBody>
          <a:bodyPr lIns="243799" tIns="243799" rIns="243799" bIns="243799"/>
          <a:lstStyle>
            <a:lvl1pPr defTabSz="2438400">
              <a:lnSpc>
                <a:spcPct val="100000"/>
              </a:lnSpc>
              <a:defRPr sz="6800" spc="0">
                <a:solidFill>
                  <a:srgbClr val="1A1A1A"/>
                </a:solidFill>
                <a:latin typeface="DM Sans"/>
                <a:ea typeface="DM Sans"/>
                <a:cs typeface="DM Sans"/>
                <a:sym typeface="DM Sans"/>
              </a:defRPr>
            </a:lvl1pPr>
          </a:lstStyle>
          <a:p>
            <a:r>
              <a:t>Text titlu</a:t>
            </a:r>
          </a:p>
        </p:txBody>
      </p:sp>
      <p:sp>
        <p:nvSpPr>
          <p:cNvPr id="182" name="Google Shape;78;p10"/>
          <p:cNvSpPr/>
          <p:nvPr/>
        </p:nvSpPr>
        <p:spPr>
          <a:xfrm rot="16200000">
            <a:off x="3121130" y="892434"/>
            <a:ext cx="122401" cy="3743201"/>
          </a:xfrm>
          <a:prstGeom prst="rect">
            <a:avLst/>
          </a:prstGeom>
          <a:solidFill>
            <a:srgbClr val="DFAF0F"/>
          </a:solidFill>
          <a:ln w="12700">
            <a:miter lim="400000"/>
          </a:ln>
        </p:spPr>
        <p:txBody>
          <a:bodyPr lIns="121919" tIns="121919" rIns="121919" bIns="121919" anchor="ctr"/>
          <a:lstStyle/>
          <a:p>
            <a:pPr defTabSz="2438400">
              <a:lnSpc>
                <a:spcPct val="100000"/>
              </a:lnSpc>
              <a:spcBef>
                <a:spcPts val="0"/>
              </a:spcBef>
              <a:defRPr sz="3600">
                <a:latin typeface="Arial"/>
                <a:ea typeface="Arial"/>
                <a:cs typeface="Arial"/>
                <a:sym typeface="Arial"/>
              </a:defRPr>
            </a:pPr>
            <a:endParaRPr/>
          </a:p>
        </p:txBody>
      </p:sp>
      <p:pic>
        <p:nvPicPr>
          <p:cNvPr id="183" name="Google Shape;79;p10" descr="Google Shape;79;p10"/>
          <p:cNvPicPr>
            <a:picLocks noChangeAspect="1"/>
          </p:cNvPicPr>
          <p:nvPr/>
        </p:nvPicPr>
        <p:blipFill>
          <a:blip r:embed="rId2"/>
          <a:stretch>
            <a:fillRect/>
          </a:stretch>
        </p:blipFill>
        <p:spPr>
          <a:xfrm>
            <a:off x="19403200" y="959999"/>
            <a:ext cx="4204932" cy="1603068"/>
          </a:xfrm>
          <a:prstGeom prst="rect">
            <a:avLst/>
          </a:prstGeom>
          <a:ln w="12700">
            <a:miter lim="400000"/>
          </a:ln>
        </p:spPr>
      </p:pic>
      <p:pic>
        <p:nvPicPr>
          <p:cNvPr id="184" name="Google Shape;80;p10" descr="Google Shape;80;p10"/>
          <p:cNvPicPr>
            <a:picLocks noChangeAspect="1"/>
          </p:cNvPicPr>
          <p:nvPr/>
        </p:nvPicPr>
        <p:blipFill>
          <a:blip r:embed="rId3"/>
          <a:stretch>
            <a:fillRect/>
          </a:stretch>
        </p:blipFill>
        <p:spPr>
          <a:xfrm>
            <a:off x="1103799" y="12505666"/>
            <a:ext cx="3406335" cy="715335"/>
          </a:xfrm>
          <a:prstGeom prst="rect">
            <a:avLst/>
          </a:prstGeom>
          <a:ln w="12700">
            <a:miter lim="400000"/>
          </a:ln>
        </p:spPr>
      </p:pic>
      <p:sp>
        <p:nvSpPr>
          <p:cNvPr id="185" name="Număr diapozitiv"/>
          <p:cNvSpPr txBox="1">
            <a:spLocks noGrp="1"/>
          </p:cNvSpPr>
          <p:nvPr>
            <p:ph type="sldNum" sz="quarter" idx="2"/>
          </p:nvPr>
        </p:nvSpPr>
        <p:spPr>
          <a:xfrm>
            <a:off x="22993222" y="12750419"/>
            <a:ext cx="867584" cy="881301"/>
          </a:xfrm>
          <a:prstGeom prst="rect">
            <a:avLst/>
          </a:prstGeom>
        </p:spPr>
        <p:txBody>
          <a:bodyPr lIns="243799" tIns="243799" rIns="243799" bIns="243799" anchor="ctr"/>
          <a:lstStyle>
            <a:lvl1pPr algn="r" defTabSz="2438400">
              <a:defRPr sz="2600">
                <a:solidFill>
                  <a:srgbClr val="595959"/>
                </a:solidFill>
                <a:latin typeface="Lato"/>
                <a:ea typeface="Lato"/>
                <a:cs typeface="Lato"/>
                <a:sym typeface="Lato"/>
              </a:defRPr>
            </a:lvl1p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u și poză">
    <p:spTree>
      <p:nvGrpSpPr>
        <p:cNvPr id="1" name=""/>
        <p:cNvGrpSpPr/>
        <p:nvPr/>
      </p:nvGrpSpPr>
      <p:grpSpPr>
        <a:xfrm>
          <a:off x="0" y="0"/>
          <a:ext cx="0" cy="0"/>
          <a:chOff x="0" y="0"/>
          <a:chExt cx="0" cy="0"/>
        </a:xfrm>
      </p:grpSpPr>
      <p:sp>
        <p:nvSpPr>
          <p:cNvPr id="21" name="Avocado și lămâi verzi"/>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Titlu prezentar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Titlu prezentare</a:t>
            </a:r>
          </a:p>
        </p:txBody>
      </p:sp>
      <p:sp>
        <p:nvSpPr>
          <p:cNvPr id="23" name="Autor și dată"/>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 și dată</a:t>
            </a:r>
          </a:p>
        </p:txBody>
      </p:sp>
      <p:sp>
        <p:nvSpPr>
          <p:cNvPr id="24" name="Nivel corp unu…"/>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Subtitlu prezentare</a:t>
            </a:r>
          </a:p>
          <a:p>
            <a:pPr lvl="1"/>
            <a:endParaRPr/>
          </a:p>
          <a:p>
            <a:pPr lvl="2"/>
            <a:endParaRPr/>
          </a:p>
          <a:p>
            <a:pPr lvl="3"/>
            <a:endParaRPr/>
          </a:p>
          <a:p>
            <a:pPr lvl="4"/>
            <a:endParaRPr/>
          </a:p>
        </p:txBody>
      </p:sp>
      <p:sp>
        <p:nvSpPr>
          <p:cNvPr id="25" name="Număr diapozitiv"/>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192" name="Nivel corp unu…"/>
          <p:cNvSpPr txBox="1">
            <a:spLocks noGrp="1"/>
          </p:cNvSpPr>
          <p:nvPr>
            <p:ph type="body" sz="quarter" idx="1"/>
          </p:nvPr>
        </p:nvSpPr>
        <p:spPr>
          <a:xfrm>
            <a:off x="1310731" y="3866065"/>
            <a:ext cx="8802405" cy="4260003"/>
          </a:xfrm>
          <a:prstGeom prst="rect">
            <a:avLst/>
          </a:prstGeom>
        </p:spPr>
        <p:txBody>
          <a:bodyPr lIns="243798" tIns="243798" rIns="243798" bIns="243798"/>
          <a:lstStyle>
            <a:lvl1pPr marL="911956" indent="-765906" defTabSz="2438400">
              <a:lnSpc>
                <a:spcPct val="115000"/>
              </a:lnSpc>
              <a:spcBef>
                <a:spcPts val="0"/>
              </a:spcBef>
              <a:buClr>
                <a:srgbClr val="595959"/>
              </a:buClr>
              <a:buSzPts val="3200"/>
              <a:buFont typeface="Helvetica"/>
              <a:buChar char="●"/>
              <a:defRPr sz="3200">
                <a:solidFill>
                  <a:srgbClr val="595959"/>
                </a:solidFill>
                <a:latin typeface="DM Sans"/>
                <a:ea typeface="DM Sans"/>
                <a:cs typeface="DM Sans"/>
                <a:sym typeface="DM Sans"/>
              </a:defRPr>
            </a:lvl1pPr>
            <a:lvl2pPr marL="1484166" indent="-868216" defTabSz="2438400">
              <a:lnSpc>
                <a:spcPct val="115000"/>
              </a:lnSpc>
              <a:spcBef>
                <a:spcPts val="0"/>
              </a:spcBef>
              <a:buClr>
                <a:srgbClr val="595959"/>
              </a:buClr>
              <a:buSzPts val="3200"/>
              <a:buFont typeface="Helvetica"/>
              <a:buChar char="○"/>
              <a:defRPr sz="3200">
                <a:solidFill>
                  <a:srgbClr val="595959"/>
                </a:solidFill>
                <a:latin typeface="DM Sans"/>
                <a:ea typeface="DM Sans"/>
                <a:cs typeface="DM Sans"/>
                <a:sym typeface="DM Sans"/>
              </a:defRPr>
            </a:lvl2pPr>
            <a:lvl3pPr marL="1941367" indent="-868216" defTabSz="2438400">
              <a:lnSpc>
                <a:spcPct val="115000"/>
              </a:lnSpc>
              <a:spcBef>
                <a:spcPts val="0"/>
              </a:spcBef>
              <a:buClr>
                <a:srgbClr val="595959"/>
              </a:buClr>
              <a:buSzPts val="3200"/>
              <a:buFont typeface="Helvetica"/>
              <a:buChar char="■"/>
              <a:defRPr sz="3200">
                <a:solidFill>
                  <a:srgbClr val="595959"/>
                </a:solidFill>
                <a:latin typeface="DM Sans"/>
                <a:ea typeface="DM Sans"/>
                <a:cs typeface="DM Sans"/>
                <a:sym typeface="DM Sans"/>
              </a:defRPr>
            </a:lvl3pPr>
            <a:lvl4pPr marL="2398567" indent="-868216" defTabSz="2438400">
              <a:lnSpc>
                <a:spcPct val="115000"/>
              </a:lnSpc>
              <a:spcBef>
                <a:spcPts val="0"/>
              </a:spcBef>
              <a:buClr>
                <a:srgbClr val="595959"/>
              </a:buClr>
              <a:buSzPts val="3200"/>
              <a:buFont typeface="Helvetica"/>
              <a:buChar char="●"/>
              <a:defRPr sz="3200">
                <a:solidFill>
                  <a:srgbClr val="595959"/>
                </a:solidFill>
                <a:latin typeface="DM Sans"/>
                <a:ea typeface="DM Sans"/>
                <a:cs typeface="DM Sans"/>
                <a:sym typeface="DM Sans"/>
              </a:defRPr>
            </a:lvl4pPr>
            <a:lvl5pPr marL="2855767" indent="-868217" defTabSz="2438400">
              <a:lnSpc>
                <a:spcPct val="115000"/>
              </a:lnSpc>
              <a:spcBef>
                <a:spcPts val="0"/>
              </a:spcBef>
              <a:buClr>
                <a:srgbClr val="595959"/>
              </a:buClr>
              <a:buSzPts val="3200"/>
              <a:buFont typeface="Helvetica"/>
              <a:buChar char="○"/>
              <a:defRPr sz="3200">
                <a:solidFill>
                  <a:srgbClr val="595959"/>
                </a:solidFill>
                <a:latin typeface="DM Sans"/>
                <a:ea typeface="DM Sans"/>
                <a:cs typeface="DM Sans"/>
                <a:sym typeface="DM Sans"/>
              </a:defRPr>
            </a:lvl5pPr>
          </a:lstStyle>
          <a:p>
            <a:r>
              <a:t>Nivel corp unu</a:t>
            </a:r>
          </a:p>
          <a:p>
            <a:pPr lvl="1"/>
            <a:r>
              <a:t>Nivel corp doi</a:t>
            </a:r>
          </a:p>
          <a:p>
            <a:pPr lvl="2"/>
            <a:r>
              <a:t>Nivel corp trei</a:t>
            </a:r>
          </a:p>
          <a:p>
            <a:pPr lvl="3"/>
            <a:r>
              <a:t>Nivel corp patru</a:t>
            </a:r>
          </a:p>
          <a:p>
            <a:pPr lvl="4"/>
            <a:r>
              <a:t>Nivel corp cinci</a:t>
            </a:r>
          </a:p>
        </p:txBody>
      </p:sp>
      <p:sp>
        <p:nvSpPr>
          <p:cNvPr id="193" name="Google Shape;37;p24"/>
          <p:cNvSpPr/>
          <p:nvPr/>
        </p:nvSpPr>
        <p:spPr>
          <a:xfrm rot="16200000">
            <a:off x="17322400" y="6713200"/>
            <a:ext cx="13833603" cy="289603"/>
          </a:xfrm>
          <a:prstGeom prst="rect">
            <a:avLst/>
          </a:prstGeom>
          <a:solidFill>
            <a:srgbClr val="0D52A0"/>
          </a:solidFill>
          <a:ln w="12700">
            <a:miter lim="400000"/>
          </a:ln>
        </p:spPr>
        <p:txBody>
          <a:bodyPr lIns="50800" tIns="50800" rIns="50800" bIns="50800" anchor="ctr"/>
          <a:lstStyle/>
          <a:p>
            <a:pPr algn="r" defTabSz="2438400">
              <a:lnSpc>
                <a:spcPct val="100000"/>
              </a:lnSpc>
              <a:spcBef>
                <a:spcPts val="0"/>
              </a:spcBef>
              <a:defRPr sz="3200">
                <a:latin typeface="Arial"/>
                <a:ea typeface="Arial"/>
                <a:cs typeface="Arial"/>
                <a:sym typeface="Arial"/>
              </a:defRPr>
            </a:pPr>
            <a:endParaRPr/>
          </a:p>
        </p:txBody>
      </p:sp>
      <p:sp>
        <p:nvSpPr>
          <p:cNvPr id="194" name="Text titlu"/>
          <p:cNvSpPr txBox="1">
            <a:spLocks noGrp="1"/>
          </p:cNvSpPr>
          <p:nvPr>
            <p:ph type="title"/>
          </p:nvPr>
        </p:nvSpPr>
        <p:spPr>
          <a:xfrm>
            <a:off x="939930" y="1036798"/>
            <a:ext cx="20502406" cy="1427202"/>
          </a:xfrm>
          <a:prstGeom prst="rect">
            <a:avLst/>
          </a:prstGeom>
        </p:spPr>
        <p:txBody>
          <a:bodyPr lIns="243798" tIns="243798" rIns="243798" bIns="243798"/>
          <a:lstStyle>
            <a:lvl1pPr defTabSz="2438400">
              <a:lnSpc>
                <a:spcPct val="100000"/>
              </a:lnSpc>
              <a:defRPr sz="6400" spc="0">
                <a:solidFill>
                  <a:srgbClr val="1A1A1A"/>
                </a:solidFill>
                <a:latin typeface="DM Sans"/>
                <a:ea typeface="DM Sans"/>
                <a:cs typeface="DM Sans"/>
                <a:sym typeface="DM Sans"/>
              </a:defRPr>
            </a:lvl1pPr>
          </a:lstStyle>
          <a:p>
            <a:r>
              <a:t>Text titlu</a:t>
            </a:r>
          </a:p>
        </p:txBody>
      </p:sp>
      <p:sp>
        <p:nvSpPr>
          <p:cNvPr id="195" name="Google Shape;39;p24"/>
          <p:cNvSpPr/>
          <p:nvPr/>
        </p:nvSpPr>
        <p:spPr>
          <a:xfrm rot="16200000">
            <a:off x="3121130" y="892434"/>
            <a:ext cx="122401" cy="3743203"/>
          </a:xfrm>
          <a:prstGeom prst="rect">
            <a:avLst/>
          </a:prstGeom>
          <a:solidFill>
            <a:srgbClr val="DFAF0F"/>
          </a:solidFill>
          <a:ln w="12700">
            <a:miter lim="400000"/>
          </a:ln>
        </p:spPr>
        <p:txBody>
          <a:bodyPr lIns="50800" tIns="50800" rIns="50800" bIns="50800" anchor="ctr"/>
          <a:lstStyle/>
          <a:p>
            <a:pPr defTabSz="2438400">
              <a:lnSpc>
                <a:spcPct val="100000"/>
              </a:lnSpc>
              <a:spcBef>
                <a:spcPts val="0"/>
              </a:spcBef>
              <a:defRPr sz="3200">
                <a:latin typeface="Arial"/>
                <a:ea typeface="Arial"/>
                <a:cs typeface="Arial"/>
                <a:sym typeface="Arial"/>
              </a:defRPr>
            </a:pPr>
            <a:endParaRPr/>
          </a:p>
        </p:txBody>
      </p:sp>
      <p:pic>
        <p:nvPicPr>
          <p:cNvPr id="196" name="Google Shape;40;p24" descr="Google Shape;40;p24"/>
          <p:cNvPicPr>
            <a:picLocks noChangeAspect="1"/>
          </p:cNvPicPr>
          <p:nvPr/>
        </p:nvPicPr>
        <p:blipFill>
          <a:blip r:embed="rId2"/>
          <a:stretch>
            <a:fillRect/>
          </a:stretch>
        </p:blipFill>
        <p:spPr>
          <a:xfrm>
            <a:off x="19403200" y="959997"/>
            <a:ext cx="4204934" cy="1603071"/>
          </a:xfrm>
          <a:prstGeom prst="rect">
            <a:avLst/>
          </a:prstGeom>
          <a:ln w="12700">
            <a:miter lim="400000"/>
          </a:ln>
        </p:spPr>
      </p:pic>
      <p:pic>
        <p:nvPicPr>
          <p:cNvPr id="197" name="Google Shape;41;p24" descr="Google Shape;41;p24"/>
          <p:cNvPicPr>
            <a:picLocks noChangeAspect="1"/>
          </p:cNvPicPr>
          <p:nvPr/>
        </p:nvPicPr>
        <p:blipFill>
          <a:blip r:embed="rId3"/>
          <a:stretch>
            <a:fillRect/>
          </a:stretch>
        </p:blipFill>
        <p:spPr>
          <a:xfrm>
            <a:off x="1103798" y="12505666"/>
            <a:ext cx="3406337" cy="715337"/>
          </a:xfrm>
          <a:prstGeom prst="rect">
            <a:avLst/>
          </a:prstGeom>
          <a:ln w="12700">
            <a:miter lim="400000"/>
          </a:ln>
        </p:spPr>
      </p:pic>
      <p:sp>
        <p:nvSpPr>
          <p:cNvPr id="198" name="Număr diapozitiv"/>
          <p:cNvSpPr txBox="1">
            <a:spLocks noGrp="1"/>
          </p:cNvSpPr>
          <p:nvPr>
            <p:ph type="sldNum" sz="quarter" idx="2"/>
          </p:nvPr>
        </p:nvSpPr>
        <p:spPr>
          <a:xfrm>
            <a:off x="23021480" y="12763121"/>
            <a:ext cx="839328" cy="855897"/>
          </a:xfrm>
          <a:prstGeom prst="rect">
            <a:avLst/>
          </a:prstGeom>
        </p:spPr>
        <p:txBody>
          <a:bodyPr lIns="243798" tIns="243798" rIns="243798" bIns="243798" anchor="ctr"/>
          <a:lstStyle>
            <a:lvl1pPr algn="r" defTabSz="2438400">
              <a:defRPr sz="2400">
                <a:solidFill>
                  <a:srgbClr val="595959"/>
                </a:solidFill>
                <a:latin typeface="Lato"/>
                <a:ea typeface="Lato"/>
                <a:cs typeface="Lato"/>
                <a:sym typeface="Lato"/>
              </a:defRPr>
            </a:lvl1pPr>
          </a:lstStyle>
          <a:p>
            <a:fld id="{86CB4B4D-7CA3-9044-876B-883B54F8677D}" type="slidenum">
              <a:t>‹Nr.›</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SECTION_HEADER_2">
    <p:bg>
      <p:bgPr>
        <a:solidFill>
          <a:srgbClr val="434343"/>
        </a:solidFill>
        <a:effectLst/>
      </p:bgPr>
    </p:bg>
    <p:spTree>
      <p:nvGrpSpPr>
        <p:cNvPr id="1" name=""/>
        <p:cNvGrpSpPr/>
        <p:nvPr/>
      </p:nvGrpSpPr>
      <p:grpSpPr>
        <a:xfrm>
          <a:off x="0" y="0"/>
          <a:ext cx="0" cy="0"/>
          <a:chOff x="0" y="0"/>
          <a:chExt cx="0" cy="0"/>
        </a:xfrm>
      </p:grpSpPr>
      <p:sp>
        <p:nvSpPr>
          <p:cNvPr id="205" name="Număr diapozitiv"/>
          <p:cNvSpPr txBox="1">
            <a:spLocks noGrp="1"/>
          </p:cNvSpPr>
          <p:nvPr>
            <p:ph type="sldNum" sz="quarter" idx="2"/>
          </p:nvPr>
        </p:nvSpPr>
        <p:spPr>
          <a:xfrm>
            <a:off x="23359090" y="12750419"/>
            <a:ext cx="867584" cy="881301"/>
          </a:xfrm>
          <a:prstGeom prst="rect">
            <a:avLst/>
          </a:prstGeom>
        </p:spPr>
        <p:txBody>
          <a:bodyPr lIns="243799" tIns="243799" rIns="243799" bIns="243799" anchor="ctr"/>
          <a:lstStyle>
            <a:lvl1pPr algn="r" defTabSz="2438400">
              <a:defRPr sz="2600">
                <a:solidFill>
                  <a:srgbClr val="FFFFFF"/>
                </a:solidFill>
                <a:latin typeface="Lato"/>
                <a:ea typeface="Lato"/>
                <a:cs typeface="Lato"/>
                <a:sym typeface="Lato"/>
              </a:defRPr>
            </a:lvl1pPr>
          </a:lstStyle>
          <a:p>
            <a:fld id="{86CB4B4D-7CA3-9044-876B-883B54F8677D}" type="slidenum">
              <a:t>‹Nr.›</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212" name="Text titlu"/>
          <p:cNvSpPr txBox="1">
            <a:spLocks noGrp="1"/>
          </p:cNvSpPr>
          <p:nvPr>
            <p:ph type="title"/>
          </p:nvPr>
        </p:nvSpPr>
        <p:spPr>
          <a:xfrm>
            <a:off x="954210" y="3922877"/>
            <a:ext cx="14393601" cy="4439201"/>
          </a:xfrm>
          <a:prstGeom prst="rect">
            <a:avLst/>
          </a:prstGeom>
        </p:spPr>
        <p:txBody>
          <a:bodyPr lIns="243799" tIns="243799" rIns="243799" bIns="243799"/>
          <a:lstStyle>
            <a:lvl1pPr defTabSz="2438400">
              <a:lnSpc>
                <a:spcPct val="100000"/>
              </a:lnSpc>
              <a:defRPr sz="11200" spc="0">
                <a:solidFill>
                  <a:srgbClr val="0D52A0"/>
                </a:solidFill>
                <a:latin typeface="DM Sans"/>
                <a:ea typeface="DM Sans"/>
                <a:cs typeface="DM Sans"/>
                <a:sym typeface="DM Sans"/>
              </a:defRPr>
            </a:lvl1pPr>
          </a:lstStyle>
          <a:p>
            <a:r>
              <a:t>Text titlu</a:t>
            </a:r>
          </a:p>
        </p:txBody>
      </p:sp>
      <p:sp>
        <p:nvSpPr>
          <p:cNvPr id="213" name="Nivel corp unu…"/>
          <p:cNvSpPr txBox="1">
            <a:spLocks noGrp="1"/>
          </p:cNvSpPr>
          <p:nvPr>
            <p:ph type="body" sz="quarter" idx="1"/>
          </p:nvPr>
        </p:nvSpPr>
        <p:spPr>
          <a:xfrm>
            <a:off x="954703" y="8857410"/>
            <a:ext cx="20501601" cy="1443201"/>
          </a:xfrm>
          <a:prstGeom prst="rect">
            <a:avLst/>
          </a:prstGeom>
        </p:spPr>
        <p:txBody>
          <a:bodyPr lIns="243799" tIns="243799" rIns="243799" bIns="243799"/>
          <a:lstStyle>
            <a:lvl1pPr marL="829733" indent="-683683" defTabSz="2438400">
              <a:lnSpc>
                <a:spcPct val="100000"/>
              </a:lnSpc>
              <a:spcBef>
                <a:spcPts val="0"/>
              </a:spcBef>
              <a:buSzTx/>
              <a:buNone/>
              <a:defRPr sz="4200">
                <a:solidFill>
                  <a:srgbClr val="595959"/>
                </a:solidFill>
                <a:latin typeface="DM Sans"/>
                <a:ea typeface="DM Sans"/>
                <a:cs typeface="DM Sans"/>
                <a:sym typeface="DM Sans"/>
              </a:defRPr>
            </a:lvl1pPr>
            <a:lvl2pPr marL="829733" indent="-213783" defTabSz="2438400">
              <a:lnSpc>
                <a:spcPct val="100000"/>
              </a:lnSpc>
              <a:spcBef>
                <a:spcPts val="0"/>
              </a:spcBef>
              <a:buSzTx/>
              <a:buNone/>
              <a:defRPr sz="4200">
                <a:solidFill>
                  <a:srgbClr val="595959"/>
                </a:solidFill>
                <a:latin typeface="DM Sans"/>
                <a:ea typeface="DM Sans"/>
                <a:cs typeface="DM Sans"/>
                <a:sym typeface="DM Sans"/>
              </a:defRPr>
            </a:lvl2pPr>
            <a:lvl3pPr marL="829733" indent="243416" defTabSz="2438400">
              <a:lnSpc>
                <a:spcPct val="100000"/>
              </a:lnSpc>
              <a:spcBef>
                <a:spcPts val="0"/>
              </a:spcBef>
              <a:buSzTx/>
              <a:buNone/>
              <a:defRPr sz="4200">
                <a:solidFill>
                  <a:srgbClr val="595959"/>
                </a:solidFill>
                <a:latin typeface="DM Sans"/>
                <a:ea typeface="DM Sans"/>
                <a:cs typeface="DM Sans"/>
                <a:sym typeface="DM Sans"/>
              </a:defRPr>
            </a:lvl3pPr>
            <a:lvl4pPr marL="829733" indent="700616" defTabSz="2438400">
              <a:lnSpc>
                <a:spcPct val="100000"/>
              </a:lnSpc>
              <a:spcBef>
                <a:spcPts val="0"/>
              </a:spcBef>
              <a:buSzTx/>
              <a:buNone/>
              <a:defRPr sz="4200">
                <a:solidFill>
                  <a:srgbClr val="595959"/>
                </a:solidFill>
                <a:latin typeface="DM Sans"/>
                <a:ea typeface="DM Sans"/>
                <a:cs typeface="DM Sans"/>
                <a:sym typeface="DM Sans"/>
              </a:defRPr>
            </a:lvl4pPr>
            <a:lvl5pPr marL="829733" indent="1157816" defTabSz="2438400">
              <a:lnSpc>
                <a:spcPct val="100000"/>
              </a:lnSpc>
              <a:spcBef>
                <a:spcPts val="0"/>
              </a:spcBef>
              <a:buSzTx/>
              <a:buNone/>
              <a:defRPr sz="4200">
                <a:solidFill>
                  <a:srgbClr val="595959"/>
                </a:solidFill>
                <a:latin typeface="DM Sans"/>
                <a:ea typeface="DM Sans"/>
                <a:cs typeface="DM Sans"/>
                <a:sym typeface="DM Sans"/>
              </a:defRPr>
            </a:lvl5pPr>
          </a:lstStyle>
          <a:p>
            <a:r>
              <a:t>Nivel corp unu</a:t>
            </a:r>
          </a:p>
          <a:p>
            <a:pPr lvl="1"/>
            <a:r>
              <a:t>Nivel corp doi</a:t>
            </a:r>
          </a:p>
          <a:p>
            <a:pPr lvl="2"/>
            <a:r>
              <a:t>Nivel corp trei</a:t>
            </a:r>
          </a:p>
          <a:p>
            <a:pPr lvl="3"/>
            <a:r>
              <a:t>Nivel corp patru</a:t>
            </a:r>
          </a:p>
          <a:p>
            <a:pPr lvl="4"/>
            <a:r>
              <a:t>Nivel corp cinci</a:t>
            </a:r>
          </a:p>
        </p:txBody>
      </p:sp>
      <p:pic>
        <p:nvPicPr>
          <p:cNvPr id="214" name="Google Shape;13;p21" descr="Google Shape;13;p21"/>
          <p:cNvPicPr>
            <a:picLocks noChangeAspect="1"/>
          </p:cNvPicPr>
          <p:nvPr/>
        </p:nvPicPr>
        <p:blipFill>
          <a:blip r:embed="rId2"/>
          <a:srcRect l="33753" r="36449"/>
          <a:stretch>
            <a:fillRect/>
          </a:stretch>
        </p:blipFill>
        <p:spPr>
          <a:xfrm>
            <a:off x="17118466" y="-165134"/>
            <a:ext cx="7410996" cy="13990601"/>
          </a:xfrm>
          <a:prstGeom prst="rect">
            <a:avLst/>
          </a:prstGeom>
          <a:ln w="12700">
            <a:miter lim="400000"/>
          </a:ln>
        </p:spPr>
      </p:pic>
      <p:sp>
        <p:nvSpPr>
          <p:cNvPr id="215" name="Google Shape;14;p21"/>
          <p:cNvSpPr/>
          <p:nvPr/>
        </p:nvSpPr>
        <p:spPr>
          <a:xfrm rot="16200000">
            <a:off x="10155066" y="6689600"/>
            <a:ext cx="13877602" cy="289601"/>
          </a:xfrm>
          <a:prstGeom prst="rect">
            <a:avLst/>
          </a:prstGeom>
          <a:solidFill>
            <a:srgbClr val="DFAF0F"/>
          </a:solidFill>
          <a:ln w="12700">
            <a:miter lim="400000"/>
          </a:ln>
        </p:spPr>
        <p:txBody>
          <a:bodyPr lIns="0" tIns="0" rIns="0" bIns="0" anchor="ctr"/>
          <a:lstStyle/>
          <a:p>
            <a:pPr defTabSz="2438400">
              <a:lnSpc>
                <a:spcPct val="100000"/>
              </a:lnSpc>
              <a:spcBef>
                <a:spcPts val="0"/>
              </a:spcBef>
              <a:defRPr sz="3600">
                <a:latin typeface="Arial"/>
                <a:ea typeface="Arial"/>
                <a:cs typeface="Arial"/>
                <a:sym typeface="Arial"/>
              </a:defRPr>
            </a:pPr>
            <a:endParaRPr/>
          </a:p>
        </p:txBody>
      </p:sp>
      <p:sp>
        <p:nvSpPr>
          <p:cNvPr id="216" name="Google Shape;15;p21"/>
          <p:cNvSpPr/>
          <p:nvPr/>
        </p:nvSpPr>
        <p:spPr>
          <a:xfrm rot="16200000">
            <a:off x="17454666" y="6606999"/>
            <a:ext cx="13833601" cy="289601"/>
          </a:xfrm>
          <a:prstGeom prst="rect">
            <a:avLst/>
          </a:prstGeom>
          <a:solidFill>
            <a:srgbClr val="0D52A0"/>
          </a:solidFill>
          <a:ln w="12700">
            <a:miter lim="400000"/>
          </a:ln>
        </p:spPr>
        <p:txBody>
          <a:bodyPr lIns="0" tIns="0" rIns="0" bIns="0" anchor="ctr"/>
          <a:lstStyle/>
          <a:p>
            <a:pPr defTabSz="2438400">
              <a:lnSpc>
                <a:spcPct val="100000"/>
              </a:lnSpc>
              <a:spcBef>
                <a:spcPts val="0"/>
              </a:spcBef>
              <a:defRPr sz="3600">
                <a:latin typeface="Arial"/>
                <a:ea typeface="Arial"/>
                <a:cs typeface="Arial"/>
                <a:sym typeface="Arial"/>
              </a:defRPr>
            </a:pPr>
            <a:endParaRPr/>
          </a:p>
        </p:txBody>
      </p:sp>
      <p:pic>
        <p:nvPicPr>
          <p:cNvPr id="217" name="Google Shape;16;p21" descr="Google Shape;16;p21"/>
          <p:cNvPicPr>
            <a:picLocks noChangeAspect="1"/>
          </p:cNvPicPr>
          <p:nvPr/>
        </p:nvPicPr>
        <p:blipFill>
          <a:blip r:embed="rId3"/>
          <a:stretch>
            <a:fillRect/>
          </a:stretch>
        </p:blipFill>
        <p:spPr>
          <a:xfrm>
            <a:off x="707199" y="851999"/>
            <a:ext cx="5772532" cy="2200668"/>
          </a:xfrm>
          <a:prstGeom prst="rect">
            <a:avLst/>
          </a:prstGeom>
          <a:ln w="12700">
            <a:miter lim="400000"/>
          </a:ln>
        </p:spPr>
      </p:pic>
      <p:pic>
        <p:nvPicPr>
          <p:cNvPr id="218" name="Google Shape;17;p21" descr="Google Shape;17;p21"/>
          <p:cNvPicPr>
            <a:picLocks noChangeAspect="1"/>
          </p:cNvPicPr>
          <p:nvPr/>
        </p:nvPicPr>
        <p:blipFill>
          <a:blip r:embed="rId4"/>
          <a:stretch>
            <a:fillRect/>
          </a:stretch>
        </p:blipFill>
        <p:spPr>
          <a:xfrm>
            <a:off x="1103799" y="12505666"/>
            <a:ext cx="3406335" cy="715335"/>
          </a:xfrm>
          <a:prstGeom prst="rect">
            <a:avLst/>
          </a:prstGeom>
          <a:ln w="12700">
            <a:miter lim="400000"/>
          </a:ln>
        </p:spPr>
      </p:pic>
      <p:sp>
        <p:nvSpPr>
          <p:cNvPr id="219" name="Google Shape;18;p21"/>
          <p:cNvSpPr txBox="1"/>
          <p:nvPr/>
        </p:nvSpPr>
        <p:spPr>
          <a:xfrm>
            <a:off x="4341466" y="12244533"/>
            <a:ext cx="9733601" cy="1074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43799" tIns="243799" rIns="243799" bIns="243799">
            <a:spAutoFit/>
          </a:bodyPr>
          <a:lstStyle>
            <a:lvl1pPr defTabSz="2438400">
              <a:lnSpc>
                <a:spcPct val="115000"/>
              </a:lnSpc>
              <a:spcBef>
                <a:spcPts val="0"/>
              </a:spcBef>
              <a:defRPr sz="1200">
                <a:solidFill>
                  <a:srgbClr val="083970"/>
                </a:solidFill>
                <a:latin typeface="DM Sans"/>
                <a:ea typeface="DM Sans"/>
                <a:cs typeface="DM Sans"/>
                <a:sym typeface="DM Sans"/>
              </a:defRPr>
            </a:lvl1pPr>
          </a:lstStyle>
          <a:p>
            <a:r>
              <a:t>Funded by the European Union. Views and opinions expressed are however those of the author(s) only and do not necessarily reflect those of the European Union or European Health and Digital Executive Agency (HADEA). Neither the European Union nor the granting authority can be held responsible for them.</a:t>
            </a:r>
          </a:p>
        </p:txBody>
      </p:sp>
      <p:sp>
        <p:nvSpPr>
          <p:cNvPr id="220" name="Număr diapozitiv"/>
          <p:cNvSpPr txBox="1">
            <a:spLocks noGrp="1"/>
          </p:cNvSpPr>
          <p:nvPr>
            <p:ph type="sldNum" sz="quarter" idx="2"/>
          </p:nvPr>
        </p:nvSpPr>
        <p:spPr>
          <a:xfrm>
            <a:off x="23359090" y="12750419"/>
            <a:ext cx="867584" cy="881301"/>
          </a:xfrm>
          <a:prstGeom prst="rect">
            <a:avLst/>
          </a:prstGeom>
        </p:spPr>
        <p:txBody>
          <a:bodyPr lIns="243799" tIns="243799" rIns="243799" bIns="243799" anchor="ctr"/>
          <a:lstStyle>
            <a:lvl1pPr algn="r" defTabSz="2438400">
              <a:defRPr sz="2600">
                <a:solidFill>
                  <a:srgbClr val="595959"/>
                </a:solidFill>
                <a:latin typeface="Lato"/>
                <a:ea typeface="Lato"/>
                <a:cs typeface="Lato"/>
                <a:sym typeface="Lato"/>
              </a:defRPr>
            </a:lvl1p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u și poză (alt.)">
    <p:spTree>
      <p:nvGrpSpPr>
        <p:cNvPr id="1" name=""/>
        <p:cNvGrpSpPr/>
        <p:nvPr/>
      </p:nvGrpSpPr>
      <p:grpSpPr>
        <a:xfrm>
          <a:off x="0" y="0"/>
          <a:ext cx="0" cy="0"/>
          <a:chOff x="0" y="0"/>
          <a:chExt cx="0" cy="0"/>
        </a:xfrm>
      </p:grpSpPr>
      <p:sp>
        <p:nvSpPr>
          <p:cNvPr id="32" name="Bol cu chiftele de somon, salată și humm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Titlu diapozitiv"/>
          <p:cNvSpPr txBox="1">
            <a:spLocks noGrp="1"/>
          </p:cNvSpPr>
          <p:nvPr>
            <p:ph type="title" hasCustomPrompt="1"/>
          </p:nvPr>
        </p:nvSpPr>
        <p:spPr>
          <a:xfrm>
            <a:off x="1206500" y="1270000"/>
            <a:ext cx="9779000" cy="5882273"/>
          </a:xfrm>
          <a:prstGeom prst="rect">
            <a:avLst/>
          </a:prstGeom>
        </p:spPr>
        <p:txBody>
          <a:bodyPr anchor="b"/>
          <a:lstStyle/>
          <a:p>
            <a:r>
              <a:t>Titlu diapozitiv</a:t>
            </a:r>
          </a:p>
        </p:txBody>
      </p:sp>
      <p:sp>
        <p:nvSpPr>
          <p:cNvPr id="34" name="Nivel corp unu…"/>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Subtitlu diapozitiv</a:t>
            </a:r>
          </a:p>
          <a:p>
            <a:pPr lvl="1"/>
            <a:endParaRPr/>
          </a:p>
          <a:p>
            <a:pPr lvl="2"/>
            <a:endParaRPr/>
          </a:p>
          <a:p>
            <a:pPr lvl="3"/>
            <a:endParaRPr/>
          </a:p>
          <a:p>
            <a:pPr lvl="4"/>
            <a:endParaRPr/>
          </a:p>
        </p:txBody>
      </p:sp>
      <p:sp>
        <p:nvSpPr>
          <p:cNvPr id="35" name="Număr diapozitiv"/>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u și marcatori">
    <p:spTree>
      <p:nvGrpSpPr>
        <p:cNvPr id="1" name=""/>
        <p:cNvGrpSpPr/>
        <p:nvPr/>
      </p:nvGrpSpPr>
      <p:grpSpPr>
        <a:xfrm>
          <a:off x="0" y="0"/>
          <a:ext cx="0" cy="0"/>
          <a:chOff x="0" y="0"/>
          <a:chExt cx="0" cy="0"/>
        </a:xfrm>
      </p:grpSpPr>
      <p:sp>
        <p:nvSpPr>
          <p:cNvPr id="42" name="Titlu diapozitiv"/>
          <p:cNvSpPr txBox="1">
            <a:spLocks noGrp="1"/>
          </p:cNvSpPr>
          <p:nvPr>
            <p:ph type="title" hasCustomPrompt="1"/>
          </p:nvPr>
        </p:nvSpPr>
        <p:spPr>
          <a:prstGeom prst="rect">
            <a:avLst/>
          </a:prstGeom>
        </p:spPr>
        <p:txBody>
          <a:bodyPr/>
          <a:lstStyle/>
          <a:p>
            <a:r>
              <a:t>Titlu diapozitiv</a:t>
            </a:r>
          </a:p>
        </p:txBody>
      </p:sp>
      <p:sp>
        <p:nvSpPr>
          <p:cNvPr id="43" name="Subtitlu diapozitiv"/>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Subtitlu diapozitiv</a:t>
            </a:r>
          </a:p>
        </p:txBody>
      </p:sp>
      <p:sp>
        <p:nvSpPr>
          <p:cNvPr id="44" name="Nivel corp unu…"/>
          <p:cNvSpPr txBox="1">
            <a:spLocks noGrp="1"/>
          </p:cNvSpPr>
          <p:nvPr>
            <p:ph type="body" idx="1" hasCustomPrompt="1"/>
          </p:nvPr>
        </p:nvSpPr>
        <p:spPr>
          <a:prstGeom prst="rect">
            <a:avLst/>
          </a:prstGeom>
        </p:spPr>
        <p:txBody>
          <a:bodyPr/>
          <a:lstStyle/>
          <a:p>
            <a:r>
              <a:t>Text marcator diapozitiv</a:t>
            </a:r>
          </a:p>
          <a:p>
            <a:pPr lvl="1"/>
            <a:endParaRPr/>
          </a:p>
          <a:p>
            <a:pPr lvl="2"/>
            <a:endParaRPr/>
          </a:p>
          <a:p>
            <a:pPr lvl="3"/>
            <a:endParaRPr/>
          </a:p>
          <a:p>
            <a:pPr lvl="4"/>
            <a:endParaRPr/>
          </a:p>
        </p:txBody>
      </p:sp>
      <p:sp>
        <p:nvSpPr>
          <p:cNvPr id="45" name="Număr diapozitiv"/>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Marcatori">
    <p:spTree>
      <p:nvGrpSpPr>
        <p:cNvPr id="1" name=""/>
        <p:cNvGrpSpPr/>
        <p:nvPr/>
      </p:nvGrpSpPr>
      <p:grpSpPr>
        <a:xfrm>
          <a:off x="0" y="0"/>
          <a:ext cx="0" cy="0"/>
          <a:chOff x="0" y="0"/>
          <a:chExt cx="0" cy="0"/>
        </a:xfrm>
      </p:grpSpPr>
      <p:sp>
        <p:nvSpPr>
          <p:cNvPr id="52" name="Nivel corp unu…"/>
          <p:cNvSpPr txBox="1">
            <a:spLocks noGrp="1"/>
          </p:cNvSpPr>
          <p:nvPr>
            <p:ph type="body" idx="1" hasCustomPrompt="1"/>
          </p:nvPr>
        </p:nvSpPr>
        <p:spPr>
          <a:prstGeom prst="rect">
            <a:avLst/>
          </a:prstGeom>
        </p:spPr>
        <p:txBody>
          <a:bodyPr numCol="2" spcCol="1098550"/>
          <a:lstStyle/>
          <a:p>
            <a:r>
              <a:t>Text marcator diapozitiv</a:t>
            </a:r>
          </a:p>
          <a:p>
            <a:pPr lvl="1"/>
            <a:endParaRPr/>
          </a:p>
          <a:p>
            <a:pPr lvl="2"/>
            <a:endParaRPr/>
          </a:p>
          <a:p>
            <a:pPr lvl="3"/>
            <a:endParaRPr/>
          </a:p>
          <a:p>
            <a:pPr lvl="4"/>
            <a:endParaRPr/>
          </a:p>
        </p:txBody>
      </p:sp>
      <p:sp>
        <p:nvSpPr>
          <p:cNvPr id="53" name="Număr diapozitiv"/>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u, marcatori și poză">
    <p:spTree>
      <p:nvGrpSpPr>
        <p:cNvPr id="1" name=""/>
        <p:cNvGrpSpPr/>
        <p:nvPr/>
      </p:nvGrpSpPr>
      <p:grpSpPr>
        <a:xfrm>
          <a:off x="0" y="0"/>
          <a:ext cx="0" cy="0"/>
          <a:chOff x="0" y="0"/>
          <a:chExt cx="0" cy="0"/>
        </a:xfrm>
      </p:grpSpPr>
      <p:sp>
        <p:nvSpPr>
          <p:cNvPr id="60" name="Subtitlu diapozitiv"/>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Subtitlu diapozitiv</a:t>
            </a:r>
          </a:p>
        </p:txBody>
      </p:sp>
      <p:sp>
        <p:nvSpPr>
          <p:cNvPr id="61" name="Nivel corp unu…"/>
          <p:cNvSpPr txBox="1">
            <a:spLocks noGrp="1"/>
          </p:cNvSpPr>
          <p:nvPr>
            <p:ph type="body" sz="half" idx="1" hasCustomPrompt="1"/>
          </p:nvPr>
        </p:nvSpPr>
        <p:spPr>
          <a:xfrm>
            <a:off x="1206500" y="4248504"/>
            <a:ext cx="9779000" cy="8256630"/>
          </a:xfrm>
          <a:prstGeom prst="rect">
            <a:avLst/>
          </a:prstGeom>
        </p:spPr>
        <p:txBody>
          <a:bodyPr/>
          <a:lstStyle/>
          <a:p>
            <a:r>
              <a:t>Text marcator diapozitiv</a:t>
            </a:r>
          </a:p>
          <a:p>
            <a:pPr lvl="1"/>
            <a:endParaRPr/>
          </a:p>
          <a:p>
            <a:pPr lvl="2"/>
            <a:endParaRPr/>
          </a:p>
          <a:p>
            <a:pPr lvl="3"/>
            <a:endParaRPr/>
          </a:p>
          <a:p>
            <a:pPr lvl="4"/>
            <a:endParaRPr/>
          </a:p>
        </p:txBody>
      </p:sp>
      <p:sp>
        <p:nvSpPr>
          <p:cNvPr id="62" name="Bol de paste pappardelle cu unt cu pătrunjel, alune prăjite și parmezan dat pe răzătoare"/>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Titlu diapozitiv"/>
          <p:cNvSpPr txBox="1">
            <a:spLocks noGrp="1"/>
          </p:cNvSpPr>
          <p:nvPr>
            <p:ph type="title" hasCustomPrompt="1"/>
          </p:nvPr>
        </p:nvSpPr>
        <p:spPr>
          <a:xfrm>
            <a:off x="1206500" y="1079500"/>
            <a:ext cx="9779000" cy="1435100"/>
          </a:xfrm>
          <a:prstGeom prst="rect">
            <a:avLst/>
          </a:prstGeom>
        </p:spPr>
        <p:txBody>
          <a:bodyPr/>
          <a:lstStyle/>
          <a:p>
            <a:r>
              <a:t>Titlu diapozitiv</a:t>
            </a:r>
          </a:p>
        </p:txBody>
      </p:sp>
      <p:sp>
        <p:nvSpPr>
          <p:cNvPr id="64" name="Număr diapozitiv"/>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u, marcatori și video live mic">
    <p:spTree>
      <p:nvGrpSpPr>
        <p:cNvPr id="1" name=""/>
        <p:cNvGrpSpPr/>
        <p:nvPr/>
      </p:nvGrpSpPr>
      <p:grpSpPr>
        <a:xfrm>
          <a:off x="0" y="0"/>
          <a:ext cx="0" cy="0"/>
          <a:chOff x="0" y="0"/>
          <a:chExt cx="0" cy="0"/>
        </a:xfrm>
      </p:grpSpPr>
      <p:sp>
        <p:nvSpPr>
          <p:cNvPr id="71" name="Subtitlu diapozitiv"/>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Subtitlu diapozitiv</a:t>
            </a:r>
          </a:p>
        </p:txBody>
      </p:sp>
      <p:sp>
        <p:nvSpPr>
          <p:cNvPr id="72" name="Nivel corp unu…"/>
          <p:cNvSpPr txBox="1">
            <a:spLocks noGrp="1"/>
          </p:cNvSpPr>
          <p:nvPr>
            <p:ph type="body" sz="half" idx="1" hasCustomPrompt="1"/>
          </p:nvPr>
        </p:nvSpPr>
        <p:spPr>
          <a:xfrm>
            <a:off x="1206500" y="4248504"/>
            <a:ext cx="9779000" cy="8256630"/>
          </a:xfrm>
          <a:prstGeom prst="rect">
            <a:avLst/>
          </a:prstGeom>
        </p:spPr>
        <p:txBody>
          <a:bodyPr/>
          <a:lstStyle/>
          <a:p>
            <a:r>
              <a:t>Text marcator diapozitiv</a:t>
            </a:r>
          </a:p>
          <a:p>
            <a:pPr lvl="1"/>
            <a:endParaRPr/>
          </a:p>
          <a:p>
            <a:pPr lvl="2"/>
            <a:endParaRPr/>
          </a:p>
          <a:p>
            <a:pPr lvl="3"/>
            <a:endParaRPr/>
          </a:p>
          <a:p>
            <a:pPr lvl="4"/>
            <a:endParaRPr/>
          </a:p>
        </p:txBody>
      </p:sp>
      <p:sp>
        <p:nvSpPr>
          <p:cNvPr id="73" name="Titlu diapozitiv"/>
          <p:cNvSpPr txBox="1">
            <a:spLocks noGrp="1"/>
          </p:cNvSpPr>
          <p:nvPr>
            <p:ph type="title" hasCustomPrompt="1"/>
          </p:nvPr>
        </p:nvSpPr>
        <p:spPr>
          <a:xfrm>
            <a:off x="1206500" y="1079500"/>
            <a:ext cx="9779000" cy="1435100"/>
          </a:xfrm>
          <a:prstGeom prst="rect">
            <a:avLst/>
          </a:prstGeom>
        </p:spPr>
        <p:txBody>
          <a:bodyPr/>
          <a:lstStyle/>
          <a:p>
            <a:r>
              <a:t>Titlu diapozitiv</a:t>
            </a:r>
          </a:p>
        </p:txBody>
      </p:sp>
      <p:sp>
        <p:nvSpPr>
          <p:cNvPr id="74" name="Număr diapozitiv"/>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u, marcatori și video live mare">
    <p:spTree>
      <p:nvGrpSpPr>
        <p:cNvPr id="1" name=""/>
        <p:cNvGrpSpPr/>
        <p:nvPr/>
      </p:nvGrpSpPr>
      <p:grpSpPr>
        <a:xfrm>
          <a:off x="0" y="0"/>
          <a:ext cx="0" cy="0"/>
          <a:chOff x="0" y="0"/>
          <a:chExt cx="0" cy="0"/>
        </a:xfrm>
      </p:grpSpPr>
      <p:sp>
        <p:nvSpPr>
          <p:cNvPr id="81" name="Subtitlu diapozitiv"/>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Subtitlu diapozitiv</a:t>
            </a:r>
          </a:p>
        </p:txBody>
      </p:sp>
      <p:sp>
        <p:nvSpPr>
          <p:cNvPr id="82" name="Nivel corp unu…"/>
          <p:cNvSpPr txBox="1">
            <a:spLocks noGrp="1"/>
          </p:cNvSpPr>
          <p:nvPr>
            <p:ph type="body" sz="half" idx="1" hasCustomPrompt="1"/>
          </p:nvPr>
        </p:nvSpPr>
        <p:spPr>
          <a:xfrm>
            <a:off x="1206500" y="4248504"/>
            <a:ext cx="9779000" cy="8256630"/>
          </a:xfrm>
          <a:prstGeom prst="rect">
            <a:avLst/>
          </a:prstGeom>
        </p:spPr>
        <p:txBody>
          <a:bodyPr/>
          <a:lstStyle/>
          <a:p>
            <a:r>
              <a:t>Text marcator diapozitiv</a:t>
            </a:r>
          </a:p>
          <a:p>
            <a:pPr lvl="1"/>
            <a:endParaRPr/>
          </a:p>
          <a:p>
            <a:pPr lvl="2"/>
            <a:endParaRPr/>
          </a:p>
          <a:p>
            <a:pPr lvl="3"/>
            <a:endParaRPr/>
          </a:p>
          <a:p>
            <a:pPr lvl="4"/>
            <a:endParaRPr/>
          </a:p>
        </p:txBody>
      </p:sp>
      <p:sp>
        <p:nvSpPr>
          <p:cNvPr id="83" name="Titlu diapozitiv"/>
          <p:cNvSpPr txBox="1">
            <a:spLocks noGrp="1"/>
          </p:cNvSpPr>
          <p:nvPr>
            <p:ph type="title" hasCustomPrompt="1"/>
          </p:nvPr>
        </p:nvSpPr>
        <p:spPr>
          <a:xfrm>
            <a:off x="1206500" y="1079500"/>
            <a:ext cx="9779000" cy="1435100"/>
          </a:xfrm>
          <a:prstGeom prst="rect">
            <a:avLst/>
          </a:prstGeom>
        </p:spPr>
        <p:txBody>
          <a:bodyPr/>
          <a:lstStyle/>
          <a:p>
            <a:r>
              <a:t>Titlu diapozitiv</a:t>
            </a:r>
          </a:p>
        </p:txBody>
      </p:sp>
      <p:sp>
        <p:nvSpPr>
          <p:cNvPr id="84" name="Număr diapozitiv"/>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ecțiune">
    <p:spTree>
      <p:nvGrpSpPr>
        <p:cNvPr id="1" name=""/>
        <p:cNvGrpSpPr/>
        <p:nvPr/>
      </p:nvGrpSpPr>
      <p:grpSpPr>
        <a:xfrm>
          <a:off x="0" y="0"/>
          <a:ext cx="0" cy="0"/>
          <a:chOff x="0" y="0"/>
          <a:chExt cx="0" cy="0"/>
        </a:xfrm>
      </p:grpSpPr>
      <p:sp>
        <p:nvSpPr>
          <p:cNvPr id="91" name="Titlu secțiun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Titlu secțiune</a:t>
            </a:r>
          </a:p>
        </p:txBody>
      </p:sp>
      <p:sp>
        <p:nvSpPr>
          <p:cNvPr id="92" name="Număr diapozitiv"/>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u diapozitiv"/>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Titlu diapozitiv</a:t>
            </a:r>
          </a:p>
        </p:txBody>
      </p:sp>
      <p:sp>
        <p:nvSpPr>
          <p:cNvPr id="3" name="Nivel corp unu…"/>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Text marcator diapozitiv</a:t>
            </a:r>
          </a:p>
          <a:p>
            <a:pPr lvl="1"/>
            <a:endParaRPr/>
          </a:p>
          <a:p>
            <a:pPr lvl="2"/>
            <a:endParaRPr/>
          </a:p>
          <a:p>
            <a:pPr lvl="3"/>
            <a:endParaRPr/>
          </a:p>
          <a:p>
            <a:pPr lvl="4"/>
            <a:endParaRPr/>
          </a:p>
        </p:txBody>
      </p:sp>
      <p:sp>
        <p:nvSpPr>
          <p:cNvPr id="4" name="Număr diapozitiv"/>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Google Shape;121;p1"/>
          <p:cNvSpPr txBox="1">
            <a:spLocks noGrp="1"/>
          </p:cNvSpPr>
          <p:nvPr>
            <p:ph type="title"/>
          </p:nvPr>
        </p:nvSpPr>
        <p:spPr>
          <a:xfrm>
            <a:off x="954733" y="5071802"/>
            <a:ext cx="14393601" cy="1832801"/>
          </a:xfrm>
          <a:prstGeom prst="rect">
            <a:avLst/>
          </a:prstGeom>
        </p:spPr>
        <p:txBody>
          <a:bodyPr/>
          <a:lstStyle>
            <a:lvl1pPr>
              <a:defRPr sz="8000"/>
            </a:lvl1pPr>
          </a:lstStyle>
          <a:p>
            <a:r>
              <a:t>Ro-Bg Living Labs</a:t>
            </a:r>
          </a:p>
        </p:txBody>
      </p:sp>
      <p:sp>
        <p:nvSpPr>
          <p:cNvPr id="230" name="Google Shape;124;p1"/>
          <p:cNvSpPr/>
          <p:nvPr/>
        </p:nvSpPr>
        <p:spPr>
          <a:xfrm>
            <a:off x="973732" y="7055732"/>
            <a:ext cx="14355602" cy="1"/>
          </a:xfrm>
          <a:prstGeom prst="line">
            <a:avLst/>
          </a:prstGeom>
          <a:ln w="101600">
            <a:solidFill>
              <a:srgbClr val="DFAF0F"/>
            </a:solidFill>
          </a:ln>
        </p:spPr>
        <p:txBody>
          <a:bodyPr lIns="0" tIns="0" rIns="0" bIns="0"/>
          <a:lstStyle/>
          <a:p>
            <a:pPr defTabSz="2438400">
              <a:lnSpc>
                <a:spcPct val="100000"/>
              </a:lnSpc>
              <a:spcBef>
                <a:spcPts val="0"/>
              </a:spcBef>
              <a:defRPr sz="3600">
                <a:solidFill>
                  <a:srgbClr val="0D52A0"/>
                </a:solidFill>
                <a:latin typeface="Arial"/>
                <a:ea typeface="Arial"/>
                <a:cs typeface="Arial"/>
                <a:sym typeface="Arial"/>
              </a:defRPr>
            </a:pPr>
            <a:endParaRPr/>
          </a:p>
        </p:txBody>
      </p:sp>
      <p:sp>
        <p:nvSpPr>
          <p:cNvPr id="231" name="Google Shape;122;p1"/>
          <p:cNvSpPr txBox="1"/>
          <p:nvPr/>
        </p:nvSpPr>
        <p:spPr>
          <a:xfrm>
            <a:off x="939902" y="9435003"/>
            <a:ext cx="24693692" cy="21168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24975" tIns="324975" rIns="324975" bIns="324975">
            <a:spAutoFit/>
          </a:bodyPr>
          <a:lstStyle/>
          <a:p>
            <a:pPr defTabSz="6502400">
              <a:lnSpc>
                <a:spcPct val="115000"/>
              </a:lnSpc>
              <a:spcBef>
                <a:spcPts val="0"/>
              </a:spcBef>
              <a:defRPr sz="2900" b="1">
                <a:solidFill>
                  <a:srgbClr val="0D52A0"/>
                </a:solidFill>
                <a:latin typeface="DM Sans"/>
                <a:ea typeface="DM Sans"/>
                <a:cs typeface="DM Sans"/>
                <a:sym typeface="DM Sans"/>
              </a:defRPr>
            </a:pPr>
            <a:r>
              <a:t>Marius Geanta, MD</a:t>
            </a:r>
          </a:p>
          <a:p>
            <a:pPr defTabSz="6502400">
              <a:lnSpc>
                <a:spcPct val="115000"/>
              </a:lnSpc>
              <a:spcBef>
                <a:spcPts val="0"/>
              </a:spcBef>
              <a:defRPr sz="2900">
                <a:solidFill>
                  <a:srgbClr val="0D52A0"/>
                </a:solidFill>
                <a:latin typeface="DM Sans"/>
                <a:ea typeface="DM Sans"/>
                <a:cs typeface="DM Sans"/>
                <a:sym typeface="DM Sans"/>
              </a:defRPr>
            </a:pPr>
            <a:r>
              <a:t>4P-CAN Coordinator </a:t>
            </a:r>
          </a:p>
          <a:p>
            <a:pPr defTabSz="6502400">
              <a:lnSpc>
                <a:spcPct val="115000"/>
              </a:lnSpc>
              <a:spcBef>
                <a:spcPts val="0"/>
              </a:spcBef>
              <a:defRPr sz="2900">
                <a:solidFill>
                  <a:srgbClr val="0D52A0"/>
                </a:solidFill>
                <a:latin typeface="DM Sans"/>
                <a:ea typeface="DM Sans"/>
                <a:cs typeface="DM Sans"/>
                <a:sym typeface="DM Sans"/>
              </a:defRPr>
            </a:pPr>
            <a:r>
              <a:t>President and Co-Founder Centre for Innovation in Medicine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D52A0"/>
        </a:solidFill>
        <a:effectLst/>
      </p:bgPr>
    </p:bg>
    <p:spTree>
      <p:nvGrpSpPr>
        <p:cNvPr id="1" name=""/>
        <p:cNvGrpSpPr/>
        <p:nvPr/>
      </p:nvGrpSpPr>
      <p:grpSpPr>
        <a:xfrm>
          <a:off x="0" y="0"/>
          <a:ext cx="0" cy="0"/>
          <a:chOff x="0" y="0"/>
          <a:chExt cx="0" cy="0"/>
        </a:xfrm>
      </p:grpSpPr>
      <p:sp>
        <p:nvSpPr>
          <p:cNvPr id="286" name="Google Shape;191;p5"/>
          <p:cNvSpPr txBox="1">
            <a:spLocks noGrp="1"/>
          </p:cNvSpPr>
          <p:nvPr>
            <p:ph type="title" idx="4294967295"/>
          </p:nvPr>
        </p:nvSpPr>
        <p:spPr>
          <a:xfrm>
            <a:off x="1945199" y="2784400"/>
            <a:ext cx="18693601" cy="935201"/>
          </a:xfrm>
          <a:prstGeom prst="rect">
            <a:avLst/>
          </a:prstGeom>
        </p:spPr>
        <p:txBody>
          <a:bodyPr lIns="243799" tIns="243799" rIns="243799" bIns="243799"/>
          <a:lstStyle>
            <a:lvl1pPr defTabSz="2218944">
              <a:lnSpc>
                <a:spcPct val="100000"/>
              </a:lnSpc>
              <a:defRPr sz="2912" spc="0">
                <a:solidFill>
                  <a:srgbClr val="DFAF0F"/>
                </a:solidFill>
                <a:latin typeface="DM Sans"/>
                <a:ea typeface="DM Sans"/>
                <a:cs typeface="DM Sans"/>
                <a:sym typeface="DM Sans"/>
              </a:defRPr>
            </a:lvl1pPr>
          </a:lstStyle>
          <a:p>
            <a:r>
              <a:t>Living Lab - Key aspects (1)</a:t>
            </a:r>
          </a:p>
        </p:txBody>
      </p:sp>
      <p:sp>
        <p:nvSpPr>
          <p:cNvPr id="287" name="Google Shape;192;p5"/>
          <p:cNvSpPr txBox="1">
            <a:spLocks noGrp="1"/>
          </p:cNvSpPr>
          <p:nvPr>
            <p:ph type="body" idx="4294967295"/>
          </p:nvPr>
        </p:nvSpPr>
        <p:spPr>
          <a:xfrm>
            <a:off x="1945199" y="3922800"/>
            <a:ext cx="21279743" cy="7783303"/>
          </a:xfrm>
          <a:prstGeom prst="rect">
            <a:avLst/>
          </a:prstGeom>
        </p:spPr>
        <p:txBody>
          <a:bodyPr lIns="243799" tIns="243799" rIns="243799" bIns="243799"/>
          <a:lstStyle/>
          <a:p>
            <a:pPr marL="0" indent="0" defTabSz="1194816">
              <a:lnSpc>
                <a:spcPct val="115000"/>
              </a:lnSpc>
              <a:spcBef>
                <a:spcPts val="2000"/>
              </a:spcBef>
              <a:buClr>
                <a:srgbClr val="595959"/>
              </a:buClr>
              <a:buSzTx/>
              <a:buFont typeface="Helvetica"/>
              <a:buNone/>
              <a:defRPr sz="3920" b="1">
                <a:solidFill>
                  <a:srgbClr val="FFFFFF"/>
                </a:solidFill>
                <a:latin typeface="DM Sans"/>
                <a:ea typeface="DM Sans"/>
                <a:cs typeface="DM Sans"/>
                <a:sym typeface="DM Sans"/>
              </a:defRPr>
            </a:pPr>
            <a:r>
              <a:t>Objectives and Goals:</a:t>
            </a:r>
          </a:p>
          <a:p>
            <a:pPr marL="497840" indent="-497840" defTabSz="1194816">
              <a:lnSpc>
                <a:spcPct val="115000"/>
              </a:lnSpc>
              <a:spcBef>
                <a:spcPts val="2000"/>
              </a:spcBef>
              <a:defRPr sz="3920" b="1">
                <a:solidFill>
                  <a:srgbClr val="FFFFFF"/>
                </a:solidFill>
                <a:latin typeface="DM Sans"/>
                <a:ea typeface="DM Sans"/>
                <a:cs typeface="DM Sans"/>
                <a:sym typeface="DM Sans"/>
              </a:defRPr>
            </a:pPr>
            <a:r>
              <a:t>Enhance Innovation Efficiency: </a:t>
            </a:r>
            <a:r>
              <a:rPr b="0"/>
              <a:t>Reduce the time and resources required to bring effective solutions to market.</a:t>
            </a:r>
          </a:p>
          <a:p>
            <a:pPr marL="497840" indent="-497840" defTabSz="1194816">
              <a:lnSpc>
                <a:spcPct val="115000"/>
              </a:lnSpc>
              <a:spcBef>
                <a:spcPts val="2000"/>
              </a:spcBef>
              <a:defRPr sz="3920" b="1">
                <a:solidFill>
                  <a:srgbClr val="FFFFFF"/>
                </a:solidFill>
                <a:latin typeface="DM Sans"/>
                <a:ea typeface="DM Sans"/>
                <a:cs typeface="DM Sans"/>
                <a:sym typeface="DM Sans"/>
              </a:defRPr>
            </a:pPr>
            <a:r>
              <a:t>Increase Adoption Rates: </a:t>
            </a:r>
            <a:r>
              <a:rPr b="0"/>
              <a:t>Develop solutions that are more readily accepted by end-users due to their involvement in the creation process.</a:t>
            </a:r>
          </a:p>
          <a:p>
            <a:pPr marL="497840" indent="-497840" defTabSz="1194816">
              <a:lnSpc>
                <a:spcPct val="115000"/>
              </a:lnSpc>
              <a:spcBef>
                <a:spcPts val="2000"/>
              </a:spcBef>
              <a:defRPr sz="3920" b="1">
                <a:solidFill>
                  <a:srgbClr val="FFFFFF"/>
                </a:solidFill>
                <a:latin typeface="DM Sans"/>
                <a:ea typeface="DM Sans"/>
                <a:cs typeface="DM Sans"/>
                <a:sym typeface="DM Sans"/>
              </a:defRPr>
            </a:pPr>
            <a:r>
              <a:t>Address Complex Challenges: </a:t>
            </a:r>
            <a:r>
              <a:rPr b="0"/>
              <a:t>Tackle multifaceted societal issues that require interdisciplinary approaches.</a:t>
            </a:r>
          </a:p>
          <a:p>
            <a:pPr marL="497840" indent="-497840" defTabSz="1194816">
              <a:lnSpc>
                <a:spcPct val="115000"/>
              </a:lnSpc>
              <a:spcBef>
                <a:spcPts val="2000"/>
              </a:spcBef>
              <a:defRPr sz="3920" b="1">
                <a:solidFill>
                  <a:srgbClr val="FFFFFF"/>
                </a:solidFill>
                <a:latin typeface="DM Sans"/>
                <a:ea typeface="DM Sans"/>
                <a:cs typeface="DM Sans"/>
                <a:sym typeface="DM Sans"/>
              </a:defRPr>
            </a:pPr>
            <a:r>
              <a:t>Promote Sustainable Development: </a:t>
            </a:r>
            <a:r>
              <a:rPr b="0"/>
              <a:t>Encourage solutions that are environmentally friendly, economically viable, and socially responsible.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D52A0"/>
        </a:solidFill>
        <a:effectLst/>
      </p:bgPr>
    </p:bg>
    <p:spTree>
      <p:nvGrpSpPr>
        <p:cNvPr id="1" name=""/>
        <p:cNvGrpSpPr/>
        <p:nvPr/>
      </p:nvGrpSpPr>
      <p:grpSpPr>
        <a:xfrm>
          <a:off x="0" y="0"/>
          <a:ext cx="0" cy="0"/>
          <a:chOff x="0" y="0"/>
          <a:chExt cx="0" cy="0"/>
        </a:xfrm>
      </p:grpSpPr>
      <p:sp>
        <p:nvSpPr>
          <p:cNvPr id="289" name="Google Shape;191;p5"/>
          <p:cNvSpPr txBox="1">
            <a:spLocks noGrp="1"/>
          </p:cNvSpPr>
          <p:nvPr>
            <p:ph type="title" idx="4294967295"/>
          </p:nvPr>
        </p:nvSpPr>
        <p:spPr>
          <a:xfrm>
            <a:off x="1945199" y="2784400"/>
            <a:ext cx="18693601" cy="935201"/>
          </a:xfrm>
          <a:prstGeom prst="rect">
            <a:avLst/>
          </a:prstGeom>
        </p:spPr>
        <p:txBody>
          <a:bodyPr lIns="243799" tIns="243799" rIns="243799" bIns="243799"/>
          <a:lstStyle>
            <a:lvl1pPr defTabSz="2218944">
              <a:lnSpc>
                <a:spcPct val="100000"/>
              </a:lnSpc>
              <a:defRPr sz="2912" spc="0">
                <a:solidFill>
                  <a:srgbClr val="DFAF0F"/>
                </a:solidFill>
                <a:latin typeface="DM Sans"/>
                <a:ea typeface="DM Sans"/>
                <a:cs typeface="DM Sans"/>
                <a:sym typeface="DM Sans"/>
              </a:defRPr>
            </a:lvl1pPr>
          </a:lstStyle>
          <a:p>
            <a:r>
              <a:t>Living Lab - Key aspects (2)</a:t>
            </a:r>
          </a:p>
        </p:txBody>
      </p:sp>
      <p:sp>
        <p:nvSpPr>
          <p:cNvPr id="290" name="Google Shape;192;p5"/>
          <p:cNvSpPr txBox="1">
            <a:spLocks noGrp="1"/>
          </p:cNvSpPr>
          <p:nvPr>
            <p:ph type="body" idx="4294967295"/>
          </p:nvPr>
        </p:nvSpPr>
        <p:spPr>
          <a:xfrm>
            <a:off x="1945199" y="3922800"/>
            <a:ext cx="20777679" cy="7673841"/>
          </a:xfrm>
          <a:prstGeom prst="rect">
            <a:avLst/>
          </a:prstGeom>
        </p:spPr>
        <p:txBody>
          <a:bodyPr lIns="243799" tIns="243799" rIns="243799" bIns="243799"/>
          <a:lstStyle/>
          <a:p>
            <a:pPr marL="0" indent="0" defTabSz="1194816">
              <a:lnSpc>
                <a:spcPct val="115000"/>
              </a:lnSpc>
              <a:spcBef>
                <a:spcPts val="2000"/>
              </a:spcBef>
              <a:buClr>
                <a:srgbClr val="595959"/>
              </a:buClr>
              <a:buSzTx/>
              <a:buFont typeface="Helvetica"/>
              <a:buNone/>
              <a:defRPr sz="3920" b="1">
                <a:solidFill>
                  <a:srgbClr val="FFFFFF"/>
                </a:solidFill>
                <a:latin typeface="DM Sans"/>
                <a:ea typeface="DM Sans"/>
                <a:cs typeface="DM Sans"/>
                <a:sym typeface="DM Sans"/>
              </a:defRPr>
            </a:pPr>
            <a:r>
              <a:t>Benefits of Living Labs:</a:t>
            </a:r>
          </a:p>
          <a:p>
            <a:pPr marL="497840" indent="-497840" defTabSz="1194816">
              <a:lnSpc>
                <a:spcPct val="115000"/>
              </a:lnSpc>
              <a:spcBef>
                <a:spcPts val="2000"/>
              </a:spcBef>
              <a:defRPr sz="3920" b="1">
                <a:solidFill>
                  <a:srgbClr val="FFFFFF"/>
                </a:solidFill>
                <a:latin typeface="DM Sans"/>
                <a:ea typeface="DM Sans"/>
                <a:cs typeface="DM Sans"/>
                <a:sym typeface="DM Sans"/>
              </a:defRPr>
            </a:pPr>
            <a:r>
              <a:t>Relevance and Suitability: </a:t>
            </a:r>
            <a:r>
              <a:rPr b="0"/>
              <a:t>Solutions are tailored to actual user needs, increasing effectiveness.</a:t>
            </a:r>
          </a:p>
          <a:p>
            <a:pPr marL="497840" indent="-497840" defTabSz="1194816">
              <a:lnSpc>
                <a:spcPct val="115000"/>
              </a:lnSpc>
              <a:spcBef>
                <a:spcPts val="2000"/>
              </a:spcBef>
              <a:defRPr sz="3920" b="1">
                <a:solidFill>
                  <a:srgbClr val="FFFFFF"/>
                </a:solidFill>
                <a:latin typeface="DM Sans"/>
                <a:ea typeface="DM Sans"/>
                <a:cs typeface="DM Sans"/>
                <a:sym typeface="DM Sans"/>
              </a:defRPr>
            </a:pPr>
            <a:r>
              <a:t>Accelerated Learning: </a:t>
            </a:r>
            <a:r>
              <a:rPr b="0"/>
              <a:t>Real-time feedback enables quick identification of what works and what doesn't.</a:t>
            </a:r>
          </a:p>
          <a:p>
            <a:pPr marL="497840" indent="-497840" defTabSz="1194816">
              <a:lnSpc>
                <a:spcPct val="115000"/>
              </a:lnSpc>
              <a:spcBef>
                <a:spcPts val="2000"/>
              </a:spcBef>
              <a:defRPr sz="3920" b="1">
                <a:solidFill>
                  <a:srgbClr val="FFFFFF"/>
                </a:solidFill>
                <a:latin typeface="DM Sans"/>
                <a:ea typeface="DM Sans"/>
                <a:cs typeface="DM Sans"/>
                <a:sym typeface="DM Sans"/>
              </a:defRPr>
            </a:pPr>
            <a:r>
              <a:t>Cost Reduction: </a:t>
            </a:r>
            <a:r>
              <a:rPr b="0"/>
              <a:t>Early detection of issues can save resources by preventing investment in ineffective solutions.</a:t>
            </a:r>
          </a:p>
          <a:p>
            <a:pPr marL="497840" indent="-497840" defTabSz="1194816">
              <a:lnSpc>
                <a:spcPct val="115000"/>
              </a:lnSpc>
              <a:spcBef>
                <a:spcPts val="2000"/>
              </a:spcBef>
              <a:defRPr sz="3920" b="1">
                <a:solidFill>
                  <a:srgbClr val="FFFFFF"/>
                </a:solidFill>
                <a:latin typeface="DM Sans"/>
                <a:ea typeface="DM Sans"/>
                <a:cs typeface="DM Sans"/>
                <a:sym typeface="DM Sans"/>
              </a:defRPr>
            </a:pPr>
            <a:r>
              <a:t>Community Building: </a:t>
            </a:r>
            <a:r>
              <a:rPr b="0"/>
              <a:t>Strengthens relationships among stakeholders, fostering a sense of ownership and collaboration.</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D52A0"/>
        </a:solidFill>
        <a:effectLst/>
      </p:bgPr>
    </p:bg>
    <p:spTree>
      <p:nvGrpSpPr>
        <p:cNvPr id="1" name=""/>
        <p:cNvGrpSpPr/>
        <p:nvPr/>
      </p:nvGrpSpPr>
      <p:grpSpPr>
        <a:xfrm>
          <a:off x="0" y="0"/>
          <a:ext cx="0" cy="0"/>
          <a:chOff x="0" y="0"/>
          <a:chExt cx="0" cy="0"/>
        </a:xfrm>
      </p:grpSpPr>
      <p:sp>
        <p:nvSpPr>
          <p:cNvPr id="292" name="Google Shape;191;p5"/>
          <p:cNvSpPr txBox="1">
            <a:spLocks noGrp="1"/>
          </p:cNvSpPr>
          <p:nvPr>
            <p:ph type="title" idx="4294967295"/>
          </p:nvPr>
        </p:nvSpPr>
        <p:spPr>
          <a:xfrm>
            <a:off x="1945199" y="2784400"/>
            <a:ext cx="18693601" cy="935201"/>
          </a:xfrm>
          <a:prstGeom prst="rect">
            <a:avLst/>
          </a:prstGeom>
        </p:spPr>
        <p:txBody>
          <a:bodyPr lIns="243799" tIns="243799" rIns="243799" bIns="243799"/>
          <a:lstStyle>
            <a:lvl1pPr defTabSz="2218944">
              <a:lnSpc>
                <a:spcPct val="100000"/>
              </a:lnSpc>
              <a:defRPr sz="2912" spc="0">
                <a:solidFill>
                  <a:srgbClr val="DFAF0F"/>
                </a:solidFill>
                <a:latin typeface="DM Sans"/>
                <a:ea typeface="DM Sans"/>
                <a:cs typeface="DM Sans"/>
                <a:sym typeface="DM Sans"/>
              </a:defRPr>
            </a:lvl1pPr>
          </a:lstStyle>
          <a:p>
            <a:r>
              <a:t>Living Lab - Key aspects (3)</a:t>
            </a:r>
          </a:p>
        </p:txBody>
      </p:sp>
      <p:sp>
        <p:nvSpPr>
          <p:cNvPr id="293" name="Google Shape;192;p5"/>
          <p:cNvSpPr txBox="1">
            <a:spLocks noGrp="1"/>
          </p:cNvSpPr>
          <p:nvPr>
            <p:ph type="body" idx="4294967295"/>
          </p:nvPr>
        </p:nvSpPr>
        <p:spPr>
          <a:xfrm>
            <a:off x="1945199" y="3922800"/>
            <a:ext cx="21763098" cy="8089560"/>
          </a:xfrm>
          <a:prstGeom prst="rect">
            <a:avLst/>
          </a:prstGeom>
        </p:spPr>
        <p:txBody>
          <a:bodyPr lIns="243799" tIns="243799" rIns="243799" bIns="243799"/>
          <a:lstStyle/>
          <a:p>
            <a:pPr marL="0" indent="0" defTabSz="1267967">
              <a:lnSpc>
                <a:spcPct val="115000"/>
              </a:lnSpc>
              <a:spcBef>
                <a:spcPts val="2200"/>
              </a:spcBef>
              <a:buClr>
                <a:srgbClr val="595959"/>
              </a:buClr>
              <a:buSzTx/>
              <a:buFont typeface="Helvetica"/>
              <a:buNone/>
              <a:defRPr sz="4160" b="1">
                <a:solidFill>
                  <a:srgbClr val="FFFFFF"/>
                </a:solidFill>
                <a:latin typeface="DM Sans"/>
                <a:ea typeface="DM Sans"/>
                <a:cs typeface="DM Sans"/>
                <a:sym typeface="DM Sans"/>
              </a:defRPr>
            </a:pPr>
            <a:r>
              <a:t>Challenges and Considerations:</a:t>
            </a:r>
          </a:p>
          <a:p>
            <a:pPr marL="528319" indent="-528319" defTabSz="1267967">
              <a:lnSpc>
                <a:spcPct val="115000"/>
              </a:lnSpc>
              <a:spcBef>
                <a:spcPts val="2200"/>
              </a:spcBef>
              <a:defRPr sz="4160" b="1">
                <a:solidFill>
                  <a:srgbClr val="FFFFFF"/>
                </a:solidFill>
                <a:latin typeface="DM Sans"/>
                <a:ea typeface="DM Sans"/>
                <a:cs typeface="DM Sans"/>
                <a:sym typeface="DM Sans"/>
              </a:defRPr>
            </a:pPr>
            <a:r>
              <a:t>Complex Coordination: </a:t>
            </a:r>
            <a:r>
              <a:rPr b="0"/>
              <a:t>Managing diverse stakeholder interests requires robust governance structures.</a:t>
            </a:r>
          </a:p>
          <a:p>
            <a:pPr marL="528319" indent="-528319" defTabSz="1267967">
              <a:lnSpc>
                <a:spcPct val="115000"/>
              </a:lnSpc>
              <a:spcBef>
                <a:spcPts val="2200"/>
              </a:spcBef>
              <a:defRPr sz="4160" b="1">
                <a:solidFill>
                  <a:srgbClr val="FFFFFF"/>
                </a:solidFill>
                <a:latin typeface="DM Sans"/>
                <a:ea typeface="DM Sans"/>
                <a:cs typeface="DM Sans"/>
                <a:sym typeface="DM Sans"/>
              </a:defRPr>
            </a:pPr>
            <a:r>
              <a:t>Resource Intensiveness: </a:t>
            </a:r>
            <a:r>
              <a:rPr b="0"/>
              <a:t>Needs significant investment in time, funding, and human capital.</a:t>
            </a:r>
          </a:p>
          <a:p>
            <a:pPr marL="528319" indent="-528319" defTabSz="1267967">
              <a:lnSpc>
                <a:spcPct val="115000"/>
              </a:lnSpc>
              <a:spcBef>
                <a:spcPts val="2200"/>
              </a:spcBef>
              <a:defRPr sz="4160" b="1">
                <a:solidFill>
                  <a:srgbClr val="FFFFFF"/>
                </a:solidFill>
                <a:latin typeface="DM Sans"/>
                <a:ea typeface="DM Sans"/>
                <a:cs typeface="DM Sans"/>
                <a:sym typeface="DM Sans"/>
              </a:defRPr>
            </a:pPr>
            <a:r>
              <a:t>Ethical and Privacy Concerns: </a:t>
            </a:r>
            <a:r>
              <a:rPr b="0"/>
              <a:t>Must ensure data protection and ethical treatment of participant information.</a:t>
            </a:r>
          </a:p>
          <a:p>
            <a:pPr marL="528319" indent="-528319" defTabSz="1267967">
              <a:lnSpc>
                <a:spcPct val="115000"/>
              </a:lnSpc>
              <a:spcBef>
                <a:spcPts val="2200"/>
              </a:spcBef>
              <a:defRPr sz="4160" b="1">
                <a:solidFill>
                  <a:srgbClr val="FFFFFF"/>
                </a:solidFill>
                <a:latin typeface="DM Sans"/>
                <a:ea typeface="DM Sans"/>
                <a:cs typeface="DM Sans"/>
                <a:sym typeface="DM Sans"/>
              </a:defRPr>
            </a:pPr>
            <a:r>
              <a:t>Scalability: </a:t>
            </a:r>
            <a:r>
              <a:rPr b="0"/>
              <a:t>Solutions developed in specific contexts may face challenges when expanded to different settings.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D52A0"/>
        </a:solidFill>
        <a:effectLst/>
      </p:bgPr>
    </p:bg>
    <p:spTree>
      <p:nvGrpSpPr>
        <p:cNvPr id="1" name=""/>
        <p:cNvGrpSpPr/>
        <p:nvPr/>
      </p:nvGrpSpPr>
      <p:grpSpPr>
        <a:xfrm>
          <a:off x="0" y="0"/>
          <a:ext cx="0" cy="0"/>
          <a:chOff x="0" y="0"/>
          <a:chExt cx="0" cy="0"/>
        </a:xfrm>
      </p:grpSpPr>
      <p:sp>
        <p:nvSpPr>
          <p:cNvPr id="295" name="Google Shape;191;p5"/>
          <p:cNvSpPr txBox="1">
            <a:spLocks noGrp="1"/>
          </p:cNvSpPr>
          <p:nvPr>
            <p:ph type="title" idx="4294967295"/>
          </p:nvPr>
        </p:nvSpPr>
        <p:spPr>
          <a:xfrm>
            <a:off x="1945199" y="2784400"/>
            <a:ext cx="18693601" cy="935201"/>
          </a:xfrm>
          <a:prstGeom prst="rect">
            <a:avLst/>
          </a:prstGeom>
        </p:spPr>
        <p:txBody>
          <a:bodyPr lIns="243799" tIns="243799" rIns="243799" bIns="243799"/>
          <a:lstStyle>
            <a:lvl1pPr defTabSz="2218944">
              <a:lnSpc>
                <a:spcPct val="100000"/>
              </a:lnSpc>
              <a:defRPr sz="2912" spc="0">
                <a:solidFill>
                  <a:srgbClr val="DFAF0F"/>
                </a:solidFill>
                <a:latin typeface="DM Sans"/>
                <a:ea typeface="DM Sans"/>
                <a:cs typeface="DM Sans"/>
                <a:sym typeface="DM Sans"/>
              </a:defRPr>
            </a:lvl1pPr>
          </a:lstStyle>
          <a:p>
            <a:r>
              <a:t>Living Lab - Key aspects (4)</a:t>
            </a:r>
          </a:p>
        </p:txBody>
      </p:sp>
      <p:sp>
        <p:nvSpPr>
          <p:cNvPr id="296" name="Google Shape;192;p5"/>
          <p:cNvSpPr txBox="1">
            <a:spLocks noGrp="1"/>
          </p:cNvSpPr>
          <p:nvPr>
            <p:ph type="body" idx="4294967295"/>
          </p:nvPr>
        </p:nvSpPr>
        <p:spPr>
          <a:xfrm>
            <a:off x="1945199" y="3922800"/>
            <a:ext cx="20777679" cy="8269807"/>
          </a:xfrm>
          <a:prstGeom prst="rect">
            <a:avLst/>
          </a:prstGeom>
        </p:spPr>
        <p:txBody>
          <a:bodyPr lIns="243799" tIns="243799" rIns="243799" bIns="243799"/>
          <a:lstStyle/>
          <a:p>
            <a:pPr marL="0" indent="0" defTabSz="1267967">
              <a:lnSpc>
                <a:spcPct val="115000"/>
              </a:lnSpc>
              <a:spcBef>
                <a:spcPts val="2200"/>
              </a:spcBef>
              <a:buClr>
                <a:srgbClr val="595959"/>
              </a:buClr>
              <a:buSzTx/>
              <a:buFont typeface="Helvetica"/>
              <a:buNone/>
              <a:defRPr sz="4160" b="1">
                <a:solidFill>
                  <a:srgbClr val="FFFFFF"/>
                </a:solidFill>
                <a:latin typeface="DM Sans"/>
                <a:ea typeface="DM Sans"/>
                <a:cs typeface="DM Sans"/>
                <a:sym typeface="DM Sans"/>
              </a:defRPr>
            </a:pPr>
            <a:r>
              <a:t>Success Factors:</a:t>
            </a:r>
          </a:p>
          <a:p>
            <a:pPr marL="528319" indent="-528319" defTabSz="1267967">
              <a:lnSpc>
                <a:spcPct val="115000"/>
              </a:lnSpc>
              <a:spcBef>
                <a:spcPts val="2200"/>
              </a:spcBef>
              <a:defRPr sz="4160" b="1">
                <a:solidFill>
                  <a:srgbClr val="FFFFFF"/>
                </a:solidFill>
                <a:latin typeface="DM Sans"/>
                <a:ea typeface="DM Sans"/>
                <a:cs typeface="DM Sans"/>
                <a:sym typeface="DM Sans"/>
              </a:defRPr>
            </a:pPr>
            <a:r>
              <a:t>Strong Leadership and Facilitation: </a:t>
            </a:r>
            <a:r>
              <a:rPr b="0"/>
              <a:t>Effective management to guide the process and mediate among stakeholders.</a:t>
            </a:r>
          </a:p>
          <a:p>
            <a:pPr marL="528319" indent="-528319" defTabSz="1267967">
              <a:lnSpc>
                <a:spcPct val="115000"/>
              </a:lnSpc>
              <a:spcBef>
                <a:spcPts val="2200"/>
              </a:spcBef>
              <a:defRPr sz="4160" b="1">
                <a:solidFill>
                  <a:srgbClr val="FFFFFF"/>
                </a:solidFill>
                <a:latin typeface="DM Sans"/>
                <a:ea typeface="DM Sans"/>
                <a:cs typeface="DM Sans"/>
                <a:sym typeface="DM Sans"/>
              </a:defRPr>
            </a:pPr>
            <a:r>
              <a:t>Clear Objectives and Metrics: </a:t>
            </a:r>
            <a:r>
              <a:rPr b="0"/>
              <a:t>Well-defined goals and success criteria to evaluate progress.</a:t>
            </a:r>
          </a:p>
          <a:p>
            <a:pPr marL="528319" indent="-528319" defTabSz="1267967">
              <a:lnSpc>
                <a:spcPct val="115000"/>
              </a:lnSpc>
              <a:spcBef>
                <a:spcPts val="2200"/>
              </a:spcBef>
              <a:defRPr sz="4160" b="1">
                <a:solidFill>
                  <a:srgbClr val="FFFFFF"/>
                </a:solidFill>
                <a:latin typeface="DM Sans"/>
                <a:ea typeface="DM Sans"/>
                <a:cs typeface="DM Sans"/>
                <a:sym typeface="DM Sans"/>
              </a:defRPr>
            </a:pPr>
            <a:r>
              <a:t>Flexible Methodologies: </a:t>
            </a:r>
            <a:r>
              <a:rPr b="0"/>
              <a:t>Ability to adapt methods and approaches based on emerging insights.</a:t>
            </a:r>
          </a:p>
          <a:p>
            <a:pPr marL="528319" indent="-528319" defTabSz="1267967">
              <a:lnSpc>
                <a:spcPct val="115000"/>
              </a:lnSpc>
              <a:spcBef>
                <a:spcPts val="2200"/>
              </a:spcBef>
              <a:defRPr sz="4160" b="1">
                <a:solidFill>
                  <a:srgbClr val="FFFFFF"/>
                </a:solidFill>
                <a:latin typeface="DM Sans"/>
                <a:ea typeface="DM Sans"/>
                <a:cs typeface="DM Sans"/>
                <a:sym typeface="DM Sans"/>
              </a:defRPr>
            </a:pPr>
            <a:r>
              <a:t>Stakeholder Commitment: </a:t>
            </a:r>
            <a:r>
              <a:rPr b="0"/>
              <a:t>Sustained engagement and investment from all parties involved.</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D52A0"/>
        </a:solidFill>
        <a:effectLst/>
      </p:bgPr>
    </p:bg>
    <p:spTree>
      <p:nvGrpSpPr>
        <p:cNvPr id="1" name=""/>
        <p:cNvGrpSpPr/>
        <p:nvPr/>
      </p:nvGrpSpPr>
      <p:grpSpPr>
        <a:xfrm>
          <a:off x="0" y="0"/>
          <a:ext cx="0" cy="0"/>
          <a:chOff x="0" y="0"/>
          <a:chExt cx="0" cy="0"/>
        </a:xfrm>
      </p:grpSpPr>
      <p:sp>
        <p:nvSpPr>
          <p:cNvPr id="298" name="Google Shape;191;p5"/>
          <p:cNvSpPr txBox="1">
            <a:spLocks noGrp="1"/>
          </p:cNvSpPr>
          <p:nvPr>
            <p:ph type="title" idx="4294967295"/>
          </p:nvPr>
        </p:nvSpPr>
        <p:spPr>
          <a:xfrm>
            <a:off x="1945199" y="2445733"/>
            <a:ext cx="18693601" cy="935201"/>
          </a:xfrm>
          <a:prstGeom prst="rect">
            <a:avLst/>
          </a:prstGeom>
        </p:spPr>
        <p:txBody>
          <a:bodyPr lIns="243799" tIns="243799" rIns="243799" bIns="243799"/>
          <a:lstStyle>
            <a:lvl1pPr defTabSz="2218944">
              <a:lnSpc>
                <a:spcPct val="100000"/>
              </a:lnSpc>
              <a:defRPr sz="2912" spc="0">
                <a:solidFill>
                  <a:srgbClr val="DFAF0F"/>
                </a:solidFill>
                <a:latin typeface="DM Sans"/>
                <a:ea typeface="DM Sans"/>
                <a:cs typeface="DM Sans"/>
                <a:sym typeface="DM Sans"/>
              </a:defRPr>
            </a:lvl1pPr>
          </a:lstStyle>
          <a:p>
            <a:r>
              <a:t>Agenda</a:t>
            </a:r>
          </a:p>
        </p:txBody>
      </p:sp>
      <p:sp>
        <p:nvSpPr>
          <p:cNvPr id="299" name="Google Shape;192;p5"/>
          <p:cNvSpPr txBox="1">
            <a:spLocks noGrp="1"/>
          </p:cNvSpPr>
          <p:nvPr>
            <p:ph type="body" idx="4294967295"/>
          </p:nvPr>
        </p:nvSpPr>
        <p:spPr>
          <a:xfrm>
            <a:off x="1945199" y="3682251"/>
            <a:ext cx="19983643" cy="8670912"/>
          </a:xfrm>
          <a:prstGeom prst="rect">
            <a:avLst/>
          </a:prstGeom>
        </p:spPr>
        <p:txBody>
          <a:bodyPr lIns="243799" tIns="243799" rIns="243799" bIns="243799"/>
          <a:lstStyle>
            <a:lvl1pPr marL="0" indent="0" defTabSz="2438400">
              <a:lnSpc>
                <a:spcPct val="115000"/>
              </a:lnSpc>
              <a:spcBef>
                <a:spcPts val="4200"/>
              </a:spcBef>
              <a:buClr>
                <a:srgbClr val="595959"/>
              </a:buClr>
              <a:buSzTx/>
              <a:buFont typeface="Helvetica"/>
              <a:buNone/>
              <a:defRPr sz="5800" b="1">
                <a:solidFill>
                  <a:srgbClr val="FFFFFF"/>
                </a:solidFill>
                <a:latin typeface="DM Sans"/>
                <a:ea typeface="DM Sans"/>
                <a:cs typeface="DM Sans"/>
                <a:sym typeface="DM Sans"/>
              </a:defRPr>
            </a:lvl1pPr>
          </a:lstStyle>
          <a:p>
            <a:r>
              <a:t>Living Lab in Cancer Mission</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 name="Screenshot 2024-09-03 at 13.54.32.png" descr="Screenshot 2024-09-03 at 13.54.32.png"/>
          <p:cNvPicPr>
            <a:picLocks noChangeAspect="1"/>
          </p:cNvPicPr>
          <p:nvPr/>
        </p:nvPicPr>
        <p:blipFill>
          <a:blip r:embed="rId2"/>
          <a:stretch>
            <a:fillRect/>
          </a:stretch>
        </p:blipFill>
        <p:spPr>
          <a:xfrm>
            <a:off x="85523" y="4615653"/>
            <a:ext cx="24212954" cy="4003414"/>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D52A0"/>
        </a:solidFill>
        <a:effectLst/>
      </p:bgPr>
    </p:bg>
    <p:spTree>
      <p:nvGrpSpPr>
        <p:cNvPr id="1" name=""/>
        <p:cNvGrpSpPr/>
        <p:nvPr/>
      </p:nvGrpSpPr>
      <p:grpSpPr>
        <a:xfrm>
          <a:off x="0" y="0"/>
          <a:ext cx="0" cy="0"/>
          <a:chOff x="0" y="0"/>
          <a:chExt cx="0" cy="0"/>
        </a:xfrm>
      </p:grpSpPr>
      <p:sp>
        <p:nvSpPr>
          <p:cNvPr id="233" name="Google Shape;191;p5"/>
          <p:cNvSpPr txBox="1">
            <a:spLocks noGrp="1"/>
          </p:cNvSpPr>
          <p:nvPr>
            <p:ph type="title" idx="4294967295"/>
          </p:nvPr>
        </p:nvSpPr>
        <p:spPr>
          <a:xfrm>
            <a:off x="1945199" y="2445733"/>
            <a:ext cx="18693601" cy="935201"/>
          </a:xfrm>
          <a:prstGeom prst="rect">
            <a:avLst/>
          </a:prstGeom>
        </p:spPr>
        <p:txBody>
          <a:bodyPr lIns="243799" tIns="243799" rIns="243799" bIns="243799"/>
          <a:lstStyle>
            <a:lvl1pPr defTabSz="2218944">
              <a:lnSpc>
                <a:spcPct val="100000"/>
              </a:lnSpc>
              <a:defRPr sz="2912" spc="0">
                <a:solidFill>
                  <a:srgbClr val="DFAF0F"/>
                </a:solidFill>
                <a:latin typeface="DM Sans"/>
                <a:ea typeface="DM Sans"/>
                <a:cs typeface="DM Sans"/>
                <a:sym typeface="DM Sans"/>
              </a:defRPr>
            </a:lvl1pPr>
          </a:lstStyle>
          <a:p>
            <a:r>
              <a:t>Agenda</a:t>
            </a:r>
          </a:p>
        </p:txBody>
      </p:sp>
      <p:sp>
        <p:nvSpPr>
          <p:cNvPr id="234" name="Google Shape;192;p5"/>
          <p:cNvSpPr txBox="1">
            <a:spLocks noGrp="1"/>
          </p:cNvSpPr>
          <p:nvPr>
            <p:ph type="body" idx="4294967295"/>
          </p:nvPr>
        </p:nvSpPr>
        <p:spPr>
          <a:xfrm>
            <a:off x="1945199" y="3682251"/>
            <a:ext cx="19983643" cy="8670912"/>
          </a:xfrm>
          <a:prstGeom prst="rect">
            <a:avLst/>
          </a:prstGeom>
        </p:spPr>
        <p:txBody>
          <a:bodyPr lIns="243799" tIns="243799" rIns="243799" bIns="243799"/>
          <a:lstStyle>
            <a:lvl1pPr marL="0" indent="0" defTabSz="2438400">
              <a:lnSpc>
                <a:spcPct val="115000"/>
              </a:lnSpc>
              <a:spcBef>
                <a:spcPts val="4200"/>
              </a:spcBef>
              <a:buClr>
                <a:srgbClr val="595959"/>
              </a:buClr>
              <a:buSzTx/>
              <a:buFont typeface="Helvetica"/>
              <a:buNone/>
              <a:defRPr sz="5800" b="1">
                <a:solidFill>
                  <a:srgbClr val="FFFFFF"/>
                </a:solidFill>
                <a:latin typeface="DM Sans"/>
                <a:ea typeface="DM Sans"/>
                <a:cs typeface="DM Sans"/>
                <a:sym typeface="DM Sans"/>
              </a:defRPr>
            </a:lvl1pPr>
          </a:lstStyle>
          <a:p>
            <a:r>
              <a:t>Living Lab - definition, concept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D52A0"/>
        </a:solidFill>
        <a:effectLst/>
      </p:bgPr>
    </p:bg>
    <p:spTree>
      <p:nvGrpSpPr>
        <p:cNvPr id="1" name=""/>
        <p:cNvGrpSpPr/>
        <p:nvPr/>
      </p:nvGrpSpPr>
      <p:grpSpPr>
        <a:xfrm>
          <a:off x="0" y="0"/>
          <a:ext cx="0" cy="0"/>
          <a:chOff x="0" y="0"/>
          <a:chExt cx="0" cy="0"/>
        </a:xfrm>
      </p:grpSpPr>
      <p:sp>
        <p:nvSpPr>
          <p:cNvPr id="236" name="Google Shape;191;p5"/>
          <p:cNvSpPr txBox="1">
            <a:spLocks noGrp="1"/>
          </p:cNvSpPr>
          <p:nvPr>
            <p:ph type="title" idx="4294967295"/>
          </p:nvPr>
        </p:nvSpPr>
        <p:spPr>
          <a:xfrm>
            <a:off x="1945199" y="2784400"/>
            <a:ext cx="18693601" cy="935201"/>
          </a:xfrm>
          <a:prstGeom prst="rect">
            <a:avLst/>
          </a:prstGeom>
        </p:spPr>
        <p:txBody>
          <a:bodyPr lIns="243799" tIns="243799" rIns="243799" bIns="243799"/>
          <a:lstStyle>
            <a:lvl1pPr defTabSz="2218944">
              <a:lnSpc>
                <a:spcPct val="100000"/>
              </a:lnSpc>
              <a:defRPr sz="2912" spc="0">
                <a:solidFill>
                  <a:srgbClr val="DFAF0F"/>
                </a:solidFill>
                <a:latin typeface="DM Sans"/>
                <a:ea typeface="DM Sans"/>
                <a:cs typeface="DM Sans"/>
                <a:sym typeface="DM Sans"/>
              </a:defRPr>
            </a:lvl1pPr>
          </a:lstStyle>
          <a:p>
            <a:r>
              <a:t>Living Lab - Definition</a:t>
            </a:r>
          </a:p>
        </p:txBody>
      </p:sp>
      <p:sp>
        <p:nvSpPr>
          <p:cNvPr id="237" name="Google Shape;192;p5"/>
          <p:cNvSpPr txBox="1">
            <a:spLocks noGrp="1"/>
          </p:cNvSpPr>
          <p:nvPr>
            <p:ph type="body" sz="half" idx="4294967295"/>
          </p:nvPr>
        </p:nvSpPr>
        <p:spPr>
          <a:xfrm>
            <a:off x="1945199" y="3922800"/>
            <a:ext cx="18693601" cy="7008801"/>
          </a:xfrm>
          <a:prstGeom prst="rect">
            <a:avLst/>
          </a:prstGeom>
        </p:spPr>
        <p:txBody>
          <a:bodyPr lIns="243799" tIns="243799" rIns="243799" bIns="243799"/>
          <a:lstStyle>
            <a:lvl1pPr marL="0" indent="0" defTabSz="1438655">
              <a:lnSpc>
                <a:spcPct val="115000"/>
              </a:lnSpc>
              <a:spcBef>
                <a:spcPts val="2500"/>
              </a:spcBef>
              <a:buClr>
                <a:srgbClr val="595959"/>
              </a:buClr>
              <a:buSzTx/>
              <a:buFont typeface="Helvetica"/>
              <a:buNone/>
              <a:defRPr sz="4719">
                <a:solidFill>
                  <a:srgbClr val="FFFFFF"/>
                </a:solidFill>
                <a:latin typeface="DM Sans"/>
                <a:ea typeface="DM Sans"/>
                <a:cs typeface="DM Sans"/>
                <a:sym typeface="DM Sans"/>
              </a:defRPr>
            </a:lvl1pPr>
          </a:lstStyle>
          <a:p>
            <a:r>
              <a:t>A Living Lab is more than just a testing ground; it's a dynamic, collaborative environment that brings together diverse stakeholders to create innovative solutions deeply rooted in real-life contexts. By prioritizing user involvement and open collaboration, Living Labs help bridge the gap between innovation and practical application, leading to more effective, sustainable, and widely adopted solutions.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D52A0"/>
        </a:solidFill>
        <a:effectLst/>
      </p:bgPr>
    </p:bg>
    <p:spTree>
      <p:nvGrpSpPr>
        <p:cNvPr id="1" name=""/>
        <p:cNvGrpSpPr/>
        <p:nvPr/>
      </p:nvGrpSpPr>
      <p:grpSpPr>
        <a:xfrm>
          <a:off x="0" y="0"/>
          <a:ext cx="0" cy="0"/>
          <a:chOff x="0" y="0"/>
          <a:chExt cx="0" cy="0"/>
        </a:xfrm>
      </p:grpSpPr>
      <p:sp>
        <p:nvSpPr>
          <p:cNvPr id="239" name="Google Shape;191;p5"/>
          <p:cNvSpPr txBox="1">
            <a:spLocks noGrp="1"/>
          </p:cNvSpPr>
          <p:nvPr>
            <p:ph type="title" idx="4294967295"/>
          </p:nvPr>
        </p:nvSpPr>
        <p:spPr>
          <a:xfrm>
            <a:off x="1945199" y="2784400"/>
            <a:ext cx="18693601" cy="935201"/>
          </a:xfrm>
          <a:prstGeom prst="rect">
            <a:avLst/>
          </a:prstGeom>
        </p:spPr>
        <p:txBody>
          <a:bodyPr lIns="243799" tIns="243799" rIns="243799" bIns="243799"/>
          <a:lstStyle>
            <a:lvl1pPr defTabSz="2218944">
              <a:lnSpc>
                <a:spcPct val="100000"/>
              </a:lnSpc>
              <a:defRPr sz="2912" spc="0">
                <a:solidFill>
                  <a:srgbClr val="DFAF0F"/>
                </a:solidFill>
                <a:latin typeface="DM Sans"/>
                <a:ea typeface="DM Sans"/>
                <a:cs typeface="DM Sans"/>
                <a:sym typeface="DM Sans"/>
              </a:defRPr>
            </a:lvl1pPr>
          </a:lstStyle>
          <a:p>
            <a:r>
              <a:t>Living Lab - Key characteristics (1)</a:t>
            </a:r>
          </a:p>
        </p:txBody>
      </p:sp>
      <p:sp>
        <p:nvSpPr>
          <p:cNvPr id="240" name="Google Shape;192;p5"/>
          <p:cNvSpPr txBox="1">
            <a:spLocks noGrp="1"/>
          </p:cNvSpPr>
          <p:nvPr>
            <p:ph type="body" idx="4294967295"/>
          </p:nvPr>
        </p:nvSpPr>
        <p:spPr>
          <a:xfrm>
            <a:off x="1945199" y="3922800"/>
            <a:ext cx="20777679" cy="7418942"/>
          </a:xfrm>
          <a:prstGeom prst="rect">
            <a:avLst/>
          </a:prstGeom>
        </p:spPr>
        <p:txBody>
          <a:bodyPr lIns="243799" tIns="243799" rIns="243799" bIns="243799"/>
          <a:lstStyle/>
          <a:p>
            <a:pPr marL="0" indent="0" defTabSz="975360">
              <a:lnSpc>
                <a:spcPct val="115000"/>
              </a:lnSpc>
              <a:spcBef>
                <a:spcPts val="1700"/>
              </a:spcBef>
              <a:buClr>
                <a:srgbClr val="595959"/>
              </a:buClr>
              <a:buSzTx/>
              <a:buFont typeface="Helvetica"/>
              <a:buNone/>
              <a:defRPr sz="3200" b="1">
                <a:solidFill>
                  <a:srgbClr val="FFFFFF"/>
                </a:solidFill>
                <a:latin typeface="DM Sans"/>
                <a:ea typeface="DM Sans"/>
                <a:cs typeface="DM Sans"/>
                <a:sym typeface="DM Sans"/>
              </a:defRPr>
            </a:pPr>
            <a:r>
              <a:t>A. User-Centered Approach</a:t>
            </a:r>
          </a:p>
          <a:p>
            <a:pPr marL="1137919" lvl="3" indent="-406400" defTabSz="975360">
              <a:lnSpc>
                <a:spcPct val="115000"/>
              </a:lnSpc>
              <a:spcBef>
                <a:spcPts val="1700"/>
              </a:spcBef>
              <a:defRPr sz="3200">
                <a:solidFill>
                  <a:srgbClr val="FFFFFF"/>
                </a:solidFill>
                <a:latin typeface="DM Sans"/>
                <a:ea typeface="DM Sans"/>
                <a:cs typeface="DM Sans"/>
                <a:sym typeface="DM Sans"/>
              </a:defRPr>
            </a:pPr>
            <a:r>
              <a:rPr b="1"/>
              <a:t>Active Participation</a:t>
            </a:r>
            <a:r>
              <a:t>: Users are deeply involved in the innovation process, contributing ideas, feedback, and evaluations.</a:t>
            </a:r>
          </a:p>
          <a:p>
            <a:pPr marL="1137919" lvl="3" indent="-406400" defTabSz="975360">
              <a:lnSpc>
                <a:spcPct val="115000"/>
              </a:lnSpc>
              <a:spcBef>
                <a:spcPts val="1700"/>
              </a:spcBef>
              <a:defRPr sz="3200">
                <a:solidFill>
                  <a:srgbClr val="FFFFFF"/>
                </a:solidFill>
                <a:latin typeface="DM Sans"/>
                <a:ea typeface="DM Sans"/>
                <a:cs typeface="DM Sans"/>
                <a:sym typeface="DM Sans"/>
              </a:defRPr>
            </a:pPr>
            <a:r>
              <a:rPr b="1"/>
              <a:t>Empowerment</a:t>
            </a:r>
            <a:r>
              <a:t>: Users are empowered to influence outcomes, ensuring that solutions are relevant and acceptable to the target audience.</a:t>
            </a:r>
          </a:p>
          <a:p>
            <a:pPr marL="0" indent="0" defTabSz="975360">
              <a:lnSpc>
                <a:spcPct val="115000"/>
              </a:lnSpc>
              <a:spcBef>
                <a:spcPts val="1700"/>
              </a:spcBef>
              <a:buClr>
                <a:srgbClr val="595959"/>
              </a:buClr>
              <a:buSzTx/>
              <a:buFont typeface="Helvetica"/>
              <a:buNone/>
              <a:defRPr sz="3200" b="1">
                <a:solidFill>
                  <a:srgbClr val="FFFFFF"/>
                </a:solidFill>
                <a:latin typeface="DM Sans"/>
                <a:ea typeface="DM Sans"/>
                <a:cs typeface="DM Sans"/>
                <a:sym typeface="DM Sans"/>
              </a:defRPr>
            </a:pPr>
            <a:r>
              <a:t>B. Real-Life Environment</a:t>
            </a:r>
          </a:p>
          <a:p>
            <a:pPr marL="1137919" lvl="3" indent="-406400" defTabSz="975360">
              <a:lnSpc>
                <a:spcPct val="115000"/>
              </a:lnSpc>
              <a:spcBef>
                <a:spcPts val="1700"/>
              </a:spcBef>
              <a:defRPr sz="3200">
                <a:solidFill>
                  <a:srgbClr val="FFFFFF"/>
                </a:solidFill>
                <a:latin typeface="DM Sans"/>
                <a:ea typeface="DM Sans"/>
                <a:cs typeface="DM Sans"/>
                <a:sym typeface="DM Sans"/>
              </a:defRPr>
            </a:pPr>
            <a:r>
              <a:t>Natural Settings: Innovations are tested in the environments where they will ultimately be used (e.g., homes, communities, workplaces).</a:t>
            </a:r>
          </a:p>
          <a:p>
            <a:pPr marL="1137919" lvl="3" indent="-406400" defTabSz="975360">
              <a:lnSpc>
                <a:spcPct val="115000"/>
              </a:lnSpc>
              <a:spcBef>
                <a:spcPts val="1700"/>
              </a:spcBef>
              <a:defRPr sz="3200">
                <a:solidFill>
                  <a:srgbClr val="FFFFFF"/>
                </a:solidFill>
                <a:latin typeface="DM Sans"/>
                <a:ea typeface="DM Sans"/>
                <a:cs typeface="DM Sans"/>
                <a:sym typeface="DM Sans"/>
              </a:defRPr>
            </a:pPr>
            <a:r>
              <a:t>Contextual Understanding: This approach captures the complexities of real-world usage, including environmental factors and user behaviors.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D52A0"/>
        </a:solidFill>
        <a:effectLst/>
      </p:bgPr>
    </p:bg>
    <p:spTree>
      <p:nvGrpSpPr>
        <p:cNvPr id="1" name=""/>
        <p:cNvGrpSpPr/>
        <p:nvPr/>
      </p:nvGrpSpPr>
      <p:grpSpPr>
        <a:xfrm>
          <a:off x="0" y="0"/>
          <a:ext cx="0" cy="0"/>
          <a:chOff x="0" y="0"/>
          <a:chExt cx="0" cy="0"/>
        </a:xfrm>
      </p:grpSpPr>
      <p:sp>
        <p:nvSpPr>
          <p:cNvPr id="242" name="Google Shape;191;p5"/>
          <p:cNvSpPr txBox="1">
            <a:spLocks noGrp="1"/>
          </p:cNvSpPr>
          <p:nvPr>
            <p:ph type="title" idx="4294967295"/>
          </p:nvPr>
        </p:nvSpPr>
        <p:spPr>
          <a:xfrm>
            <a:off x="1945199" y="2784400"/>
            <a:ext cx="18693601" cy="935201"/>
          </a:xfrm>
          <a:prstGeom prst="rect">
            <a:avLst/>
          </a:prstGeom>
        </p:spPr>
        <p:txBody>
          <a:bodyPr lIns="243799" tIns="243799" rIns="243799" bIns="243799"/>
          <a:lstStyle>
            <a:lvl1pPr defTabSz="2218944">
              <a:lnSpc>
                <a:spcPct val="100000"/>
              </a:lnSpc>
              <a:defRPr sz="2912" spc="0">
                <a:solidFill>
                  <a:srgbClr val="DFAF0F"/>
                </a:solidFill>
                <a:latin typeface="DM Sans"/>
                <a:ea typeface="DM Sans"/>
                <a:cs typeface="DM Sans"/>
                <a:sym typeface="DM Sans"/>
              </a:defRPr>
            </a:lvl1pPr>
          </a:lstStyle>
          <a:p>
            <a:r>
              <a:t>Living Lab - Key characteristics (2)</a:t>
            </a:r>
          </a:p>
        </p:txBody>
      </p:sp>
      <p:sp>
        <p:nvSpPr>
          <p:cNvPr id="243" name="Google Shape;192;p5"/>
          <p:cNvSpPr txBox="1">
            <a:spLocks noGrp="1"/>
          </p:cNvSpPr>
          <p:nvPr>
            <p:ph type="body" idx="4294967295"/>
          </p:nvPr>
        </p:nvSpPr>
        <p:spPr>
          <a:xfrm>
            <a:off x="1945199" y="3922800"/>
            <a:ext cx="20777679" cy="7418942"/>
          </a:xfrm>
          <a:prstGeom prst="rect">
            <a:avLst/>
          </a:prstGeom>
        </p:spPr>
        <p:txBody>
          <a:bodyPr lIns="243799" tIns="243799" rIns="243799" bIns="243799"/>
          <a:lstStyle/>
          <a:p>
            <a:pPr marL="0" indent="0" defTabSz="999744">
              <a:lnSpc>
                <a:spcPct val="115000"/>
              </a:lnSpc>
              <a:spcBef>
                <a:spcPts val="1700"/>
              </a:spcBef>
              <a:buClr>
                <a:srgbClr val="595959"/>
              </a:buClr>
              <a:buSzTx/>
              <a:buFont typeface="Helvetica"/>
              <a:buNone/>
              <a:defRPr sz="3280" b="1">
                <a:solidFill>
                  <a:srgbClr val="FFFFFF"/>
                </a:solidFill>
                <a:latin typeface="DM Sans"/>
                <a:ea typeface="DM Sans"/>
                <a:cs typeface="DM Sans"/>
                <a:sym typeface="DM Sans"/>
              </a:defRPr>
            </a:pPr>
            <a:r>
              <a:t>C. Co-Creation and Collaboration</a:t>
            </a:r>
          </a:p>
          <a:p>
            <a:pPr marL="1166367" lvl="3" indent="-416559" defTabSz="999744">
              <a:lnSpc>
                <a:spcPct val="115000"/>
              </a:lnSpc>
              <a:spcBef>
                <a:spcPts val="1700"/>
              </a:spcBef>
              <a:defRPr sz="3280">
                <a:solidFill>
                  <a:srgbClr val="FFFFFF"/>
                </a:solidFill>
                <a:latin typeface="DM Sans"/>
                <a:ea typeface="DM Sans"/>
                <a:cs typeface="DM Sans"/>
                <a:sym typeface="DM Sans"/>
              </a:defRPr>
            </a:pPr>
            <a:r>
              <a:rPr b="1"/>
              <a:t>Multi-Stakeholder Engagement:</a:t>
            </a:r>
            <a:r>
              <a:t> Collaboration between businesses, researchers, users, and policymakers to leverage diverse expertise.</a:t>
            </a:r>
          </a:p>
          <a:p>
            <a:pPr marL="1166367" lvl="3" indent="-416559" defTabSz="999744">
              <a:lnSpc>
                <a:spcPct val="115000"/>
              </a:lnSpc>
              <a:spcBef>
                <a:spcPts val="1700"/>
              </a:spcBef>
              <a:defRPr sz="3280">
                <a:solidFill>
                  <a:srgbClr val="FFFFFF"/>
                </a:solidFill>
                <a:latin typeface="DM Sans"/>
                <a:ea typeface="DM Sans"/>
                <a:cs typeface="DM Sans"/>
                <a:sym typeface="DM Sans"/>
              </a:defRPr>
            </a:pPr>
            <a:r>
              <a:rPr b="1"/>
              <a:t>Shared Knowledge:</a:t>
            </a:r>
            <a:r>
              <a:t> Open exchange of information and ideas to stimulate creativity and innovation.</a:t>
            </a:r>
          </a:p>
          <a:p>
            <a:pPr marL="0" indent="0" defTabSz="999744">
              <a:lnSpc>
                <a:spcPct val="115000"/>
              </a:lnSpc>
              <a:spcBef>
                <a:spcPts val="1700"/>
              </a:spcBef>
              <a:buClr>
                <a:srgbClr val="595959"/>
              </a:buClr>
              <a:buSzTx/>
              <a:buFont typeface="Helvetica"/>
              <a:buNone/>
              <a:defRPr sz="3280" b="1">
                <a:solidFill>
                  <a:srgbClr val="FFFFFF"/>
                </a:solidFill>
                <a:latin typeface="DM Sans"/>
                <a:ea typeface="DM Sans"/>
                <a:cs typeface="DM Sans"/>
                <a:sym typeface="DM Sans"/>
              </a:defRPr>
            </a:pPr>
            <a:r>
              <a:t>D. Public-Private-People Partnerships (PPPP):</a:t>
            </a:r>
          </a:p>
          <a:p>
            <a:pPr marL="1166367" lvl="3" indent="-416559" defTabSz="999744">
              <a:lnSpc>
                <a:spcPct val="115000"/>
              </a:lnSpc>
              <a:spcBef>
                <a:spcPts val="1700"/>
              </a:spcBef>
              <a:defRPr sz="3280" b="1">
                <a:solidFill>
                  <a:srgbClr val="FFFFFF"/>
                </a:solidFill>
                <a:latin typeface="DM Sans"/>
                <a:ea typeface="DM Sans"/>
                <a:cs typeface="DM Sans"/>
                <a:sym typeface="DM Sans"/>
              </a:defRPr>
            </a:pPr>
            <a:r>
              <a:t>Integrated Efforts: </a:t>
            </a:r>
            <a:r>
              <a:rPr b="0"/>
              <a:t>Combines resources and capabilities from various sectors to address common goals.</a:t>
            </a:r>
          </a:p>
          <a:p>
            <a:pPr marL="1166367" lvl="3" indent="-416559" defTabSz="999744">
              <a:lnSpc>
                <a:spcPct val="115000"/>
              </a:lnSpc>
              <a:spcBef>
                <a:spcPts val="1700"/>
              </a:spcBef>
              <a:defRPr sz="3280">
                <a:solidFill>
                  <a:srgbClr val="FFFFFF"/>
                </a:solidFill>
                <a:latin typeface="DM Sans"/>
                <a:ea typeface="DM Sans"/>
                <a:cs typeface="DM Sans"/>
                <a:sym typeface="DM Sans"/>
              </a:defRPr>
            </a:pPr>
            <a:r>
              <a:rPr b="1"/>
              <a:t>Collective Impact:</a:t>
            </a:r>
            <a:r>
              <a:t> Aims for solutions that benefit society as a whole, not just individual organizations.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D52A0"/>
        </a:solidFill>
        <a:effectLst/>
      </p:bgPr>
    </p:bg>
    <p:spTree>
      <p:nvGrpSpPr>
        <p:cNvPr id="1" name=""/>
        <p:cNvGrpSpPr/>
        <p:nvPr/>
      </p:nvGrpSpPr>
      <p:grpSpPr>
        <a:xfrm>
          <a:off x="0" y="0"/>
          <a:ext cx="0" cy="0"/>
          <a:chOff x="0" y="0"/>
          <a:chExt cx="0" cy="0"/>
        </a:xfrm>
      </p:grpSpPr>
      <p:sp>
        <p:nvSpPr>
          <p:cNvPr id="245" name="Google Shape;191;p5"/>
          <p:cNvSpPr txBox="1">
            <a:spLocks noGrp="1"/>
          </p:cNvSpPr>
          <p:nvPr>
            <p:ph type="title" idx="4294967295"/>
          </p:nvPr>
        </p:nvSpPr>
        <p:spPr>
          <a:xfrm>
            <a:off x="1945199" y="2784400"/>
            <a:ext cx="18693601" cy="935201"/>
          </a:xfrm>
          <a:prstGeom prst="rect">
            <a:avLst/>
          </a:prstGeom>
        </p:spPr>
        <p:txBody>
          <a:bodyPr lIns="243799" tIns="243799" rIns="243799" bIns="243799"/>
          <a:lstStyle>
            <a:lvl1pPr defTabSz="2218944">
              <a:lnSpc>
                <a:spcPct val="100000"/>
              </a:lnSpc>
              <a:defRPr sz="2912" spc="0">
                <a:solidFill>
                  <a:srgbClr val="DFAF0F"/>
                </a:solidFill>
                <a:latin typeface="DM Sans"/>
                <a:ea typeface="DM Sans"/>
                <a:cs typeface="DM Sans"/>
                <a:sym typeface="DM Sans"/>
              </a:defRPr>
            </a:lvl1pPr>
          </a:lstStyle>
          <a:p>
            <a:r>
              <a:t>Living Lab - Key characteristics (3)</a:t>
            </a:r>
          </a:p>
        </p:txBody>
      </p:sp>
      <p:sp>
        <p:nvSpPr>
          <p:cNvPr id="246" name="Google Shape;192;p5"/>
          <p:cNvSpPr txBox="1">
            <a:spLocks noGrp="1"/>
          </p:cNvSpPr>
          <p:nvPr>
            <p:ph type="body" idx="4294967295"/>
          </p:nvPr>
        </p:nvSpPr>
        <p:spPr>
          <a:xfrm>
            <a:off x="1945199" y="3922800"/>
            <a:ext cx="20777679" cy="8234458"/>
          </a:xfrm>
          <a:prstGeom prst="rect">
            <a:avLst/>
          </a:prstGeom>
        </p:spPr>
        <p:txBody>
          <a:bodyPr lIns="243799" tIns="243799" rIns="243799" bIns="243799"/>
          <a:lstStyle/>
          <a:p>
            <a:pPr marL="0" indent="0" defTabSz="1024127">
              <a:lnSpc>
                <a:spcPct val="115000"/>
              </a:lnSpc>
              <a:spcBef>
                <a:spcPts val="1700"/>
              </a:spcBef>
              <a:buClr>
                <a:srgbClr val="595959"/>
              </a:buClr>
              <a:buSzTx/>
              <a:buFont typeface="Helvetica"/>
              <a:buNone/>
              <a:defRPr sz="3359" b="1">
                <a:solidFill>
                  <a:srgbClr val="FFFFFF"/>
                </a:solidFill>
                <a:latin typeface="DM Sans"/>
                <a:ea typeface="DM Sans"/>
                <a:cs typeface="DM Sans"/>
                <a:sym typeface="DM Sans"/>
              </a:defRPr>
            </a:pPr>
            <a:r>
              <a:t>E. Iterative Development Process:</a:t>
            </a:r>
          </a:p>
          <a:p>
            <a:pPr marL="1194815" lvl="3" indent="-426719" defTabSz="1024127">
              <a:lnSpc>
                <a:spcPct val="115000"/>
              </a:lnSpc>
              <a:spcBef>
                <a:spcPts val="1700"/>
              </a:spcBef>
              <a:defRPr sz="3359" b="1">
                <a:solidFill>
                  <a:srgbClr val="FFFFFF"/>
                </a:solidFill>
                <a:latin typeface="DM Sans"/>
                <a:ea typeface="DM Sans"/>
                <a:cs typeface="DM Sans"/>
                <a:sym typeface="DM Sans"/>
              </a:defRPr>
            </a:pPr>
            <a:r>
              <a:t>Continuous Feedback Loops: </a:t>
            </a:r>
            <a:r>
              <a:rPr b="0"/>
              <a:t>Regular collection of user input to refine and improve solutions.</a:t>
            </a:r>
          </a:p>
          <a:p>
            <a:pPr marL="1194815" lvl="3" indent="-426719" defTabSz="1024127">
              <a:lnSpc>
                <a:spcPct val="115000"/>
              </a:lnSpc>
              <a:spcBef>
                <a:spcPts val="1700"/>
              </a:spcBef>
              <a:defRPr sz="3359" b="1">
                <a:solidFill>
                  <a:srgbClr val="FFFFFF"/>
                </a:solidFill>
                <a:latin typeface="DM Sans"/>
                <a:ea typeface="DM Sans"/>
                <a:cs typeface="DM Sans"/>
                <a:sym typeface="DM Sans"/>
              </a:defRPr>
            </a:pPr>
            <a:r>
              <a:t>Adaptive Design: </a:t>
            </a:r>
            <a:r>
              <a:rPr b="0"/>
              <a:t>Flexibility to modify approaches based on real-time data and experiences.</a:t>
            </a:r>
          </a:p>
          <a:p>
            <a:pPr marL="0" indent="0" defTabSz="1024127">
              <a:lnSpc>
                <a:spcPct val="115000"/>
              </a:lnSpc>
              <a:spcBef>
                <a:spcPts val="1700"/>
              </a:spcBef>
              <a:buClr>
                <a:srgbClr val="595959"/>
              </a:buClr>
              <a:buSzTx/>
              <a:buFont typeface="Helvetica"/>
              <a:buNone/>
              <a:defRPr sz="3359" b="1">
                <a:solidFill>
                  <a:srgbClr val="FFFFFF"/>
                </a:solidFill>
                <a:latin typeface="DM Sans"/>
                <a:ea typeface="DM Sans"/>
                <a:cs typeface="DM Sans"/>
                <a:sym typeface="DM Sans"/>
              </a:defRPr>
            </a:pPr>
            <a:endParaRPr b="0"/>
          </a:p>
          <a:p>
            <a:pPr marL="0" indent="0" defTabSz="1024127">
              <a:lnSpc>
                <a:spcPct val="115000"/>
              </a:lnSpc>
              <a:spcBef>
                <a:spcPts val="1700"/>
              </a:spcBef>
              <a:buClr>
                <a:srgbClr val="595959"/>
              </a:buClr>
              <a:buSzTx/>
              <a:buFont typeface="Helvetica"/>
              <a:buNone/>
              <a:defRPr sz="3359" b="1">
                <a:solidFill>
                  <a:srgbClr val="FFFFFF"/>
                </a:solidFill>
                <a:latin typeface="DM Sans"/>
                <a:ea typeface="DM Sans"/>
                <a:cs typeface="DM Sans"/>
                <a:sym typeface="DM Sans"/>
              </a:defRPr>
            </a:pPr>
            <a:r>
              <a:t>F.</a:t>
            </a:r>
            <a:r>
              <a:rPr b="0"/>
              <a:t> </a:t>
            </a:r>
            <a:r>
              <a:t>Open Innovation Environment:</a:t>
            </a:r>
          </a:p>
          <a:p>
            <a:pPr marL="1194815" lvl="3" indent="-426719" defTabSz="1024127">
              <a:lnSpc>
                <a:spcPct val="115000"/>
              </a:lnSpc>
              <a:spcBef>
                <a:spcPts val="1700"/>
              </a:spcBef>
              <a:defRPr sz="3359" b="1">
                <a:solidFill>
                  <a:srgbClr val="FFFFFF"/>
                </a:solidFill>
                <a:latin typeface="DM Sans"/>
                <a:ea typeface="DM Sans"/>
                <a:cs typeface="DM Sans"/>
                <a:sym typeface="DM Sans"/>
              </a:defRPr>
            </a:pPr>
            <a:r>
              <a:t>Transparency: </a:t>
            </a:r>
            <a:r>
              <a:rPr b="0"/>
              <a:t>Open sharing of processes and findings to encourage widespread adoption and adaptation.</a:t>
            </a:r>
          </a:p>
          <a:p>
            <a:pPr marL="1194815" lvl="3" indent="-426719" defTabSz="1024127">
              <a:lnSpc>
                <a:spcPct val="115000"/>
              </a:lnSpc>
              <a:spcBef>
                <a:spcPts val="1700"/>
              </a:spcBef>
              <a:defRPr sz="3359" b="1">
                <a:solidFill>
                  <a:srgbClr val="FFFFFF"/>
                </a:solidFill>
                <a:latin typeface="DM Sans"/>
                <a:ea typeface="DM Sans"/>
                <a:cs typeface="DM Sans"/>
                <a:sym typeface="DM Sans"/>
              </a:defRPr>
            </a:pPr>
            <a:r>
              <a:t>Collaboration Platforms: </a:t>
            </a:r>
            <a:r>
              <a:rPr b="0"/>
              <a:t>Utilization of digital tools and physical spaces that facilitate interaction among stakeholders.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Google Shape;157;p20"/>
          <p:cNvSpPr txBox="1">
            <a:spLocks noGrp="1"/>
          </p:cNvSpPr>
          <p:nvPr>
            <p:ph type="title"/>
          </p:nvPr>
        </p:nvSpPr>
        <p:spPr>
          <a:xfrm>
            <a:off x="939933" y="1036799"/>
            <a:ext cx="20502399" cy="1427201"/>
          </a:xfrm>
          <a:prstGeom prst="rect">
            <a:avLst/>
          </a:prstGeom>
        </p:spPr>
        <p:txBody>
          <a:bodyPr/>
          <a:lstStyle>
            <a:lvl1pPr defTabSz="2194559">
              <a:defRPr sz="6119"/>
            </a:lvl1pPr>
          </a:lstStyle>
          <a:p>
            <a:r>
              <a:t>Living Lab - concept (1)</a:t>
            </a:r>
          </a:p>
        </p:txBody>
      </p:sp>
      <p:sp>
        <p:nvSpPr>
          <p:cNvPr id="249" name="Formă"/>
          <p:cNvSpPr/>
          <p:nvPr/>
        </p:nvSpPr>
        <p:spPr>
          <a:xfrm>
            <a:off x="7640928" y="3221288"/>
            <a:ext cx="7421859" cy="4234318"/>
          </a:xfrm>
          <a:custGeom>
            <a:avLst/>
            <a:gdLst/>
            <a:ahLst/>
            <a:cxnLst>
              <a:cxn ang="0">
                <a:pos x="wd2" y="hd2"/>
              </a:cxn>
              <a:cxn ang="5400000">
                <a:pos x="wd2" y="hd2"/>
              </a:cxn>
              <a:cxn ang="10800000">
                <a:pos x="wd2" y="hd2"/>
              </a:cxn>
              <a:cxn ang="16200000">
                <a:pos x="wd2" y="hd2"/>
              </a:cxn>
            </a:cxnLst>
            <a:rect l="0" t="0" r="r" b="b"/>
            <a:pathLst>
              <a:path w="21600" h="21600" extrusionOk="0">
                <a:moveTo>
                  <a:pt x="13254" y="0"/>
                </a:moveTo>
                <a:cubicBezTo>
                  <a:pt x="15552" y="0"/>
                  <a:pt x="17714" y="1020"/>
                  <a:pt x="19601" y="2817"/>
                </a:cubicBezTo>
                <a:lnTo>
                  <a:pt x="19645" y="2861"/>
                </a:lnTo>
                <a:lnTo>
                  <a:pt x="20432" y="471"/>
                </a:lnTo>
                <a:lnTo>
                  <a:pt x="21600" y="13669"/>
                </a:lnTo>
                <a:lnTo>
                  <a:pt x="14495" y="18494"/>
                </a:lnTo>
                <a:lnTo>
                  <a:pt x="15376" y="15822"/>
                </a:lnTo>
                <a:lnTo>
                  <a:pt x="15118" y="15604"/>
                </a:lnTo>
                <a:cubicBezTo>
                  <a:pt x="14545" y="15180"/>
                  <a:pt x="13916" y="14945"/>
                  <a:pt x="13254" y="14945"/>
                </a:cubicBezTo>
                <a:cubicBezTo>
                  <a:pt x="11085" y="14945"/>
                  <a:pt x="9252" y="17474"/>
                  <a:pt x="8664" y="20941"/>
                </a:cubicBezTo>
                <a:lnTo>
                  <a:pt x="8571" y="21600"/>
                </a:lnTo>
                <a:lnTo>
                  <a:pt x="4205" y="15443"/>
                </a:lnTo>
                <a:lnTo>
                  <a:pt x="0" y="21372"/>
                </a:lnTo>
                <a:lnTo>
                  <a:pt x="86" y="19857"/>
                </a:lnTo>
                <a:cubicBezTo>
                  <a:pt x="1045" y="8619"/>
                  <a:pt x="6576" y="0"/>
                  <a:pt x="13254" y="0"/>
                </a:cubicBezTo>
                <a:close/>
              </a:path>
            </a:pathLst>
          </a:custGeom>
          <a:solidFill>
            <a:srgbClr val="ED220D"/>
          </a:solidFill>
          <a:ln w="12700">
            <a:miter lim="400000"/>
          </a:ln>
        </p:spPr>
        <p:txBody>
          <a:bodyPr lIns="45719" rIns="45719"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50" name="Formă"/>
          <p:cNvSpPr/>
          <p:nvPr/>
        </p:nvSpPr>
        <p:spPr>
          <a:xfrm>
            <a:off x="12407865" y="4015809"/>
            <a:ext cx="4362486" cy="8142297"/>
          </a:xfrm>
          <a:custGeom>
            <a:avLst/>
            <a:gdLst/>
            <a:ahLst/>
            <a:cxnLst>
              <a:cxn ang="0">
                <a:pos x="wd2" y="hd2"/>
              </a:cxn>
              <a:cxn ang="5400000">
                <a:pos x="wd2" y="hd2"/>
              </a:cxn>
              <a:cxn ang="10800000">
                <a:pos x="wd2" y="hd2"/>
              </a:cxn>
              <a:cxn ang="16200000">
                <a:pos x="wd2" y="hd2"/>
              </a:cxn>
            </a:cxnLst>
            <a:rect l="0" t="0" r="r" b="b"/>
            <a:pathLst>
              <a:path w="21600" h="21600" extrusionOk="0">
                <a:moveTo>
                  <a:pt x="11697" y="0"/>
                </a:moveTo>
                <a:lnTo>
                  <a:pt x="11893" y="68"/>
                </a:lnTo>
                <a:cubicBezTo>
                  <a:pt x="17761" y="2262"/>
                  <a:pt x="21600" y="5905"/>
                  <a:pt x="21600" y="10029"/>
                </a:cubicBezTo>
                <a:cubicBezTo>
                  <a:pt x="21600" y="14153"/>
                  <a:pt x="17761" y="17797"/>
                  <a:pt x="11893" y="19990"/>
                </a:cubicBezTo>
                <a:lnTo>
                  <a:pt x="10774" y="20381"/>
                </a:lnTo>
                <a:lnTo>
                  <a:pt x="12088" y="21600"/>
                </a:lnTo>
                <a:lnTo>
                  <a:pt x="0" y="19090"/>
                </a:lnTo>
                <a:lnTo>
                  <a:pt x="1987" y="12227"/>
                </a:lnTo>
                <a:lnTo>
                  <a:pt x="3514" y="13644"/>
                </a:lnTo>
                <a:lnTo>
                  <a:pt x="4279" y="13330"/>
                </a:lnTo>
                <a:cubicBezTo>
                  <a:pt x="6003" y="12530"/>
                  <a:pt x="7094" y="11348"/>
                  <a:pt x="7094" y="10029"/>
                </a:cubicBezTo>
                <a:cubicBezTo>
                  <a:pt x="7094" y="8899"/>
                  <a:pt x="6293" y="7870"/>
                  <a:pt x="4978" y="7094"/>
                </a:cubicBezTo>
                <a:lnTo>
                  <a:pt x="4433" y="6809"/>
                </a:lnTo>
                <a:lnTo>
                  <a:pt x="13145" y="5001"/>
                </a:lnTo>
                <a:close/>
              </a:path>
            </a:pathLst>
          </a:custGeom>
          <a:solidFill>
            <a:srgbClr val="00A1FF"/>
          </a:solidFill>
          <a:ln w="12700">
            <a:miter lim="400000"/>
          </a:ln>
        </p:spPr>
        <p:txBody>
          <a:bodyPr lIns="45719" rIns="45719" anchor="ctr"/>
          <a:lstStyle/>
          <a:p>
            <a:pPr algn="ctr" defTabSz="825500">
              <a:lnSpc>
                <a:spcPct val="100000"/>
              </a:lnSpc>
              <a:spcBef>
                <a:spcPts val="0"/>
              </a:spcBef>
              <a:defRPr sz="2600">
                <a:latin typeface="Helvetica Neue Medium"/>
                <a:ea typeface="Helvetica Neue Medium"/>
                <a:cs typeface="Helvetica Neue Medium"/>
                <a:sym typeface="Helvetica Neue Medium"/>
              </a:defRPr>
            </a:pPr>
            <a:endParaRPr/>
          </a:p>
        </p:txBody>
      </p:sp>
      <p:sp>
        <p:nvSpPr>
          <p:cNvPr id="251" name="Formă"/>
          <p:cNvSpPr/>
          <p:nvPr/>
        </p:nvSpPr>
        <p:spPr>
          <a:xfrm>
            <a:off x="7045731" y="6248613"/>
            <a:ext cx="7156131" cy="6123025"/>
          </a:xfrm>
          <a:custGeom>
            <a:avLst/>
            <a:gdLst/>
            <a:ahLst/>
            <a:cxnLst>
              <a:cxn ang="0">
                <a:pos x="wd2" y="hd2"/>
              </a:cxn>
              <a:cxn ang="5400000">
                <a:pos x="wd2" y="hd2"/>
              </a:cxn>
              <a:cxn ang="10800000">
                <a:pos x="wd2" y="hd2"/>
              </a:cxn>
              <a:cxn ang="16200000">
                <a:pos x="wd2" y="hd2"/>
              </a:cxn>
            </a:cxnLst>
            <a:rect l="0" t="0" r="r" b="b"/>
            <a:pathLst>
              <a:path w="21600" h="21600" extrusionOk="0">
                <a:moveTo>
                  <a:pt x="6157" y="0"/>
                </a:moveTo>
                <a:lnTo>
                  <a:pt x="12314" y="5790"/>
                </a:lnTo>
                <a:lnTo>
                  <a:pt x="10590" y="5790"/>
                </a:lnTo>
                <a:lnTo>
                  <a:pt x="10602" y="6054"/>
                </a:lnTo>
                <a:cubicBezTo>
                  <a:pt x="10856" y="8981"/>
                  <a:pt x="12971" y="11265"/>
                  <a:pt x="15543" y="11265"/>
                </a:cubicBezTo>
                <a:cubicBezTo>
                  <a:pt x="16057" y="11265"/>
                  <a:pt x="16553" y="11174"/>
                  <a:pt x="17020" y="11004"/>
                </a:cubicBezTo>
                <a:lnTo>
                  <a:pt x="17050" y="10991"/>
                </a:lnTo>
                <a:lnTo>
                  <a:pt x="16185" y="17510"/>
                </a:lnTo>
                <a:lnTo>
                  <a:pt x="21600" y="19962"/>
                </a:lnTo>
                <a:lnTo>
                  <a:pt x="21379" y="20092"/>
                </a:lnTo>
                <a:cubicBezTo>
                  <a:pt x="19606" y="21060"/>
                  <a:pt x="17629" y="21600"/>
                  <a:pt x="15543" y="21600"/>
                </a:cubicBezTo>
                <a:cubicBezTo>
                  <a:pt x="8155" y="21600"/>
                  <a:pt x="2121" y="14819"/>
                  <a:pt x="1751" y="6291"/>
                </a:cubicBezTo>
                <a:lnTo>
                  <a:pt x="1740" y="5790"/>
                </a:lnTo>
                <a:lnTo>
                  <a:pt x="0" y="5790"/>
                </a:lnTo>
                <a:close/>
              </a:path>
            </a:pathLst>
          </a:custGeom>
          <a:solidFill>
            <a:srgbClr val="60D937"/>
          </a:solidFill>
          <a:ln w="12700">
            <a:miter lim="400000"/>
          </a:ln>
        </p:spPr>
        <p:txBody>
          <a:bodyPr lIns="45719" rIns="45719" anchor="ctr"/>
          <a:lstStyle/>
          <a:p>
            <a:pPr algn="ctr" defTabSz="825500">
              <a:lnSpc>
                <a:spcPct val="100000"/>
              </a:lnSpc>
              <a:spcBef>
                <a:spcPts val="0"/>
              </a:spcBef>
              <a:defRPr sz="2600">
                <a:latin typeface="Helvetica Neue Medium"/>
                <a:ea typeface="Helvetica Neue Medium"/>
                <a:cs typeface="Helvetica Neue Medium"/>
                <a:sym typeface="Helvetica Neue Medium"/>
              </a:defRPr>
            </a:pPr>
            <a:endParaRPr/>
          </a:p>
        </p:txBody>
      </p:sp>
      <p:sp>
        <p:nvSpPr>
          <p:cNvPr id="252" name="01"/>
          <p:cNvSpPr txBox="1"/>
          <p:nvPr/>
        </p:nvSpPr>
        <p:spPr>
          <a:xfrm>
            <a:off x="8640355" y="6740273"/>
            <a:ext cx="866959" cy="916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lvl1pPr algn="ctr" defTabSz="1828433">
              <a:lnSpc>
                <a:spcPct val="100000"/>
              </a:lnSpc>
              <a:spcBef>
                <a:spcPts val="0"/>
              </a:spcBef>
              <a:defRPr sz="5400" b="1">
                <a:solidFill>
                  <a:srgbClr val="FFFFFF"/>
                </a:solidFill>
                <a:latin typeface="Helvetica"/>
                <a:ea typeface="Helvetica"/>
                <a:cs typeface="Helvetica"/>
                <a:sym typeface="Helvetica"/>
              </a:defRPr>
            </a:lvl1pPr>
          </a:lstStyle>
          <a:p>
            <a:r>
              <a:t>01</a:t>
            </a:r>
          </a:p>
        </p:txBody>
      </p:sp>
      <p:sp>
        <p:nvSpPr>
          <p:cNvPr id="253" name="02"/>
          <p:cNvSpPr txBox="1"/>
          <p:nvPr/>
        </p:nvSpPr>
        <p:spPr>
          <a:xfrm>
            <a:off x="13834147" y="5106545"/>
            <a:ext cx="866960" cy="916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lvl1pPr algn="ctr" defTabSz="1828433">
              <a:lnSpc>
                <a:spcPct val="100000"/>
              </a:lnSpc>
              <a:spcBef>
                <a:spcPts val="0"/>
              </a:spcBef>
              <a:defRPr sz="5400" b="1">
                <a:solidFill>
                  <a:srgbClr val="FFFFFF"/>
                </a:solidFill>
                <a:latin typeface="Helvetica"/>
                <a:ea typeface="Helvetica"/>
                <a:cs typeface="Helvetica"/>
                <a:sym typeface="Helvetica"/>
              </a:defRPr>
            </a:lvl1pPr>
          </a:lstStyle>
          <a:p>
            <a:r>
              <a:t>02</a:t>
            </a:r>
          </a:p>
        </p:txBody>
      </p:sp>
      <p:sp>
        <p:nvSpPr>
          <p:cNvPr id="254" name="03"/>
          <p:cNvSpPr txBox="1"/>
          <p:nvPr/>
        </p:nvSpPr>
        <p:spPr>
          <a:xfrm>
            <a:off x="12724674" y="10434449"/>
            <a:ext cx="866959" cy="916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lvl1pPr algn="ctr" defTabSz="1828433">
              <a:lnSpc>
                <a:spcPct val="100000"/>
              </a:lnSpc>
              <a:spcBef>
                <a:spcPts val="0"/>
              </a:spcBef>
              <a:defRPr sz="5400" b="1">
                <a:solidFill>
                  <a:srgbClr val="FFFFFF"/>
                </a:solidFill>
                <a:latin typeface="Helvetica"/>
                <a:ea typeface="Helvetica"/>
                <a:cs typeface="Helvetica"/>
                <a:sym typeface="Helvetica"/>
              </a:defRPr>
            </a:lvl1pPr>
          </a:lstStyle>
          <a:p>
            <a:r>
              <a:t>03</a:t>
            </a:r>
          </a:p>
        </p:txBody>
      </p:sp>
      <p:sp>
        <p:nvSpPr>
          <p:cNvPr id="255" name="Concept Development: Transforming ideas into tangible prototypes or models.…"/>
          <p:cNvSpPr txBox="1"/>
          <p:nvPr/>
        </p:nvSpPr>
        <p:spPr>
          <a:xfrm>
            <a:off x="418521" y="4034943"/>
            <a:ext cx="7770888" cy="2059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p>
            <a:pPr algn="r" defTabSz="1828433">
              <a:lnSpc>
                <a:spcPct val="100000"/>
              </a:lnSpc>
              <a:spcBef>
                <a:spcPts val="0"/>
              </a:spcBef>
              <a:defRPr sz="2600" b="1">
                <a:solidFill>
                  <a:schemeClr val="accent5">
                    <a:hueOff val="-82419"/>
                    <a:satOff val="-9513"/>
                    <a:lumOff val="-16343"/>
                  </a:schemeClr>
                </a:solidFill>
                <a:latin typeface="Helvetica"/>
                <a:ea typeface="Helvetica"/>
                <a:cs typeface="Helvetica"/>
                <a:sym typeface="Helvetica"/>
              </a:defRPr>
            </a:pPr>
            <a:r>
              <a:t>Concept Development: </a:t>
            </a:r>
            <a:r>
              <a:rPr b="0"/>
              <a:t>Transforming ideas into tangible prototypes or models.</a:t>
            </a:r>
          </a:p>
          <a:p>
            <a:pPr algn="r" defTabSz="1828433">
              <a:lnSpc>
                <a:spcPct val="100000"/>
              </a:lnSpc>
              <a:spcBef>
                <a:spcPts val="0"/>
              </a:spcBef>
              <a:defRPr sz="2600" b="1">
                <a:solidFill>
                  <a:schemeClr val="accent5">
                    <a:hueOff val="-82419"/>
                    <a:satOff val="-9513"/>
                    <a:lumOff val="-16343"/>
                  </a:schemeClr>
                </a:solidFill>
                <a:latin typeface="Helvetica"/>
                <a:ea typeface="Helvetica"/>
                <a:cs typeface="Helvetica"/>
                <a:sym typeface="Helvetica"/>
              </a:defRPr>
            </a:pPr>
            <a:r>
              <a:t>User Testing: </a:t>
            </a:r>
            <a:r>
              <a:rPr b="0"/>
              <a:t>Initial trials with users to gather feedback on functionality and usability.</a:t>
            </a:r>
          </a:p>
        </p:txBody>
      </p:sp>
      <p:sp>
        <p:nvSpPr>
          <p:cNvPr id="256" name="Needs Assessment: Identifying challenges and opportunities through user engagement and data analysis.…"/>
          <p:cNvSpPr txBox="1"/>
          <p:nvPr/>
        </p:nvSpPr>
        <p:spPr>
          <a:xfrm>
            <a:off x="153370" y="9110888"/>
            <a:ext cx="7770888" cy="2237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p>
            <a:pPr algn="r" defTabSz="1828433">
              <a:lnSpc>
                <a:spcPct val="100000"/>
              </a:lnSpc>
              <a:spcBef>
                <a:spcPts val="0"/>
              </a:spcBef>
              <a:defRPr sz="2600" b="1">
                <a:solidFill>
                  <a:schemeClr val="accent3">
                    <a:hueOff val="362282"/>
                    <a:satOff val="31803"/>
                    <a:lumOff val="-18242"/>
                  </a:schemeClr>
                </a:solidFill>
                <a:latin typeface="Helvetica"/>
                <a:ea typeface="Helvetica"/>
                <a:cs typeface="Helvetica"/>
                <a:sym typeface="Helvetica"/>
              </a:defRPr>
            </a:pPr>
            <a:r>
              <a:t>Needs Assessment: </a:t>
            </a:r>
            <a:r>
              <a:rPr b="0"/>
              <a:t>Identifying challenges and opportunities through user engagement and data analysis.</a:t>
            </a:r>
          </a:p>
          <a:p>
            <a:pPr algn="r" defTabSz="1828433">
              <a:lnSpc>
                <a:spcPct val="100000"/>
              </a:lnSpc>
              <a:spcBef>
                <a:spcPts val="0"/>
              </a:spcBef>
              <a:defRPr sz="2600" b="1">
                <a:solidFill>
                  <a:schemeClr val="accent3">
                    <a:hueOff val="362282"/>
                    <a:satOff val="31803"/>
                    <a:lumOff val="-18242"/>
                  </a:schemeClr>
                </a:solidFill>
                <a:latin typeface="Helvetica"/>
                <a:ea typeface="Helvetica"/>
                <a:cs typeface="Helvetica"/>
                <a:sym typeface="Helvetica"/>
              </a:defRPr>
            </a:pPr>
            <a:r>
              <a:t>Brainstorming Sessions: </a:t>
            </a:r>
            <a:r>
              <a:rPr b="0"/>
              <a:t>Generating ideas collaboratively with stakeholders.</a:t>
            </a:r>
          </a:p>
        </p:txBody>
      </p:sp>
      <p:sp>
        <p:nvSpPr>
          <p:cNvPr id="257" name="Pilot Projects: Implementing prototypes in real-life settings to observe performance and user interaction.…"/>
          <p:cNvSpPr txBox="1"/>
          <p:nvPr/>
        </p:nvSpPr>
        <p:spPr>
          <a:xfrm>
            <a:off x="16833516" y="7150208"/>
            <a:ext cx="6802946" cy="2453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p>
            <a:pPr defTabSz="1828433">
              <a:lnSpc>
                <a:spcPct val="100000"/>
              </a:lnSpc>
              <a:spcBef>
                <a:spcPts val="0"/>
              </a:spcBef>
              <a:defRPr sz="2600" b="1">
                <a:solidFill>
                  <a:schemeClr val="accent1">
                    <a:lumOff val="-13575"/>
                  </a:schemeClr>
                </a:solidFill>
                <a:latin typeface="Helvetica"/>
                <a:ea typeface="Helvetica"/>
                <a:cs typeface="Helvetica"/>
                <a:sym typeface="Helvetica"/>
              </a:defRPr>
            </a:pPr>
            <a:r>
              <a:t>Pilot Projects: </a:t>
            </a:r>
            <a:r>
              <a:rPr b="0"/>
              <a:t>Implementing prototypes in real-life settings to observe performance and user interaction.</a:t>
            </a:r>
          </a:p>
          <a:p>
            <a:pPr defTabSz="1828433">
              <a:lnSpc>
                <a:spcPct val="100000"/>
              </a:lnSpc>
              <a:spcBef>
                <a:spcPts val="0"/>
              </a:spcBef>
              <a:defRPr sz="2600" b="1">
                <a:solidFill>
                  <a:schemeClr val="accent1">
                    <a:lumOff val="-13575"/>
                  </a:schemeClr>
                </a:solidFill>
                <a:latin typeface="Helvetica"/>
                <a:ea typeface="Helvetica"/>
                <a:cs typeface="Helvetica"/>
                <a:sym typeface="Helvetica"/>
              </a:defRPr>
            </a:pPr>
            <a:r>
              <a:t>Data Collection: </a:t>
            </a:r>
            <a:r>
              <a:rPr b="0"/>
              <a:t>Gathering quantitative and qualitative data to assess effectiveness.</a:t>
            </a:r>
          </a:p>
        </p:txBody>
      </p:sp>
      <p:sp>
        <p:nvSpPr>
          <p:cNvPr id="258" name="Formă"/>
          <p:cNvSpPr/>
          <p:nvPr/>
        </p:nvSpPr>
        <p:spPr>
          <a:xfrm>
            <a:off x="9382383" y="9058681"/>
            <a:ext cx="777446" cy="1291990"/>
          </a:xfrm>
          <a:custGeom>
            <a:avLst/>
            <a:gdLst/>
            <a:ahLst/>
            <a:cxnLst>
              <a:cxn ang="0">
                <a:pos x="wd2" y="hd2"/>
              </a:cxn>
              <a:cxn ang="5400000">
                <a:pos x="wd2" y="hd2"/>
              </a:cxn>
              <a:cxn ang="10800000">
                <a:pos x="wd2" y="hd2"/>
              </a:cxn>
              <a:cxn ang="16200000">
                <a:pos x="wd2" y="hd2"/>
              </a:cxn>
            </a:cxnLst>
            <a:rect l="0" t="0" r="r" b="b"/>
            <a:pathLst>
              <a:path w="21600" h="21600" extrusionOk="0">
                <a:moveTo>
                  <a:pt x="19029" y="10103"/>
                </a:moveTo>
                <a:cubicBezTo>
                  <a:pt x="18000" y="11148"/>
                  <a:pt x="15943" y="12890"/>
                  <a:pt x="15943" y="14284"/>
                </a:cubicBezTo>
                <a:cubicBezTo>
                  <a:pt x="16457" y="14632"/>
                  <a:pt x="16971" y="14981"/>
                  <a:pt x="16971" y="15329"/>
                </a:cubicBezTo>
                <a:cubicBezTo>
                  <a:pt x="16971" y="15677"/>
                  <a:pt x="16457" y="16026"/>
                  <a:pt x="16457" y="16374"/>
                </a:cubicBezTo>
                <a:cubicBezTo>
                  <a:pt x="16457" y="16374"/>
                  <a:pt x="16971" y="16723"/>
                  <a:pt x="16971" y="17071"/>
                </a:cubicBezTo>
                <a:cubicBezTo>
                  <a:pt x="16971" y="17768"/>
                  <a:pt x="16457" y="18116"/>
                  <a:pt x="15943" y="18465"/>
                </a:cubicBezTo>
                <a:cubicBezTo>
                  <a:pt x="15943" y="18465"/>
                  <a:pt x="15943" y="18813"/>
                  <a:pt x="15943" y="18813"/>
                </a:cubicBezTo>
                <a:cubicBezTo>
                  <a:pt x="15943" y="19858"/>
                  <a:pt x="14914" y="20206"/>
                  <a:pt x="13886" y="20206"/>
                </a:cubicBezTo>
                <a:cubicBezTo>
                  <a:pt x="13371" y="21252"/>
                  <a:pt x="12343" y="21600"/>
                  <a:pt x="10800" y="21600"/>
                </a:cubicBezTo>
                <a:cubicBezTo>
                  <a:pt x="9771" y="21600"/>
                  <a:pt x="8229" y="21252"/>
                  <a:pt x="7714" y="20206"/>
                </a:cubicBezTo>
                <a:cubicBezTo>
                  <a:pt x="6686" y="20206"/>
                  <a:pt x="5657" y="19858"/>
                  <a:pt x="5657" y="18813"/>
                </a:cubicBezTo>
                <a:cubicBezTo>
                  <a:pt x="5657" y="18813"/>
                  <a:pt x="5657" y="18465"/>
                  <a:pt x="5657" y="18465"/>
                </a:cubicBezTo>
                <a:cubicBezTo>
                  <a:pt x="5143" y="18116"/>
                  <a:pt x="4629" y="17768"/>
                  <a:pt x="4629" y="17071"/>
                </a:cubicBezTo>
                <a:cubicBezTo>
                  <a:pt x="4629" y="16723"/>
                  <a:pt x="5143" y="16374"/>
                  <a:pt x="5143" y="16374"/>
                </a:cubicBezTo>
                <a:cubicBezTo>
                  <a:pt x="5143" y="16026"/>
                  <a:pt x="4629" y="15677"/>
                  <a:pt x="4629" y="15329"/>
                </a:cubicBezTo>
                <a:cubicBezTo>
                  <a:pt x="4629" y="14981"/>
                  <a:pt x="5143" y="14632"/>
                  <a:pt x="5657" y="14284"/>
                </a:cubicBezTo>
                <a:cubicBezTo>
                  <a:pt x="5657" y="12890"/>
                  <a:pt x="3600" y="11148"/>
                  <a:pt x="2571" y="10103"/>
                </a:cubicBezTo>
                <a:cubicBezTo>
                  <a:pt x="1029" y="9058"/>
                  <a:pt x="0" y="8013"/>
                  <a:pt x="0" y="6271"/>
                </a:cubicBezTo>
                <a:cubicBezTo>
                  <a:pt x="0" y="2787"/>
                  <a:pt x="5657" y="0"/>
                  <a:pt x="10800" y="0"/>
                </a:cubicBezTo>
                <a:cubicBezTo>
                  <a:pt x="15943" y="0"/>
                  <a:pt x="21600" y="2787"/>
                  <a:pt x="21600" y="6271"/>
                </a:cubicBezTo>
                <a:cubicBezTo>
                  <a:pt x="21600" y="8013"/>
                  <a:pt x="20571" y="9058"/>
                  <a:pt x="19029" y="10103"/>
                </a:cubicBezTo>
                <a:close/>
                <a:moveTo>
                  <a:pt x="10800" y="2090"/>
                </a:moveTo>
                <a:cubicBezTo>
                  <a:pt x="7200" y="2090"/>
                  <a:pt x="3086" y="3484"/>
                  <a:pt x="3086" y="6271"/>
                </a:cubicBezTo>
                <a:cubicBezTo>
                  <a:pt x="3086" y="7316"/>
                  <a:pt x="3600" y="8361"/>
                  <a:pt x="4114" y="9058"/>
                </a:cubicBezTo>
                <a:cubicBezTo>
                  <a:pt x="4629" y="9406"/>
                  <a:pt x="5143" y="9406"/>
                  <a:pt x="5657" y="9755"/>
                </a:cubicBezTo>
                <a:cubicBezTo>
                  <a:pt x="7200" y="11148"/>
                  <a:pt x="8229" y="12542"/>
                  <a:pt x="8229" y="13935"/>
                </a:cubicBezTo>
                <a:cubicBezTo>
                  <a:pt x="13371" y="13935"/>
                  <a:pt x="13371" y="13935"/>
                  <a:pt x="13371" y="13935"/>
                </a:cubicBezTo>
                <a:cubicBezTo>
                  <a:pt x="13371" y="12542"/>
                  <a:pt x="14400" y="11148"/>
                  <a:pt x="15943" y="9755"/>
                </a:cubicBezTo>
                <a:cubicBezTo>
                  <a:pt x="16457" y="9406"/>
                  <a:pt x="16971" y="9406"/>
                  <a:pt x="17486" y="9058"/>
                </a:cubicBezTo>
                <a:cubicBezTo>
                  <a:pt x="18000" y="8361"/>
                  <a:pt x="18514" y="7316"/>
                  <a:pt x="18514" y="6271"/>
                </a:cubicBezTo>
                <a:cubicBezTo>
                  <a:pt x="18514" y="3484"/>
                  <a:pt x="14400" y="2090"/>
                  <a:pt x="10800" y="2090"/>
                </a:cubicBezTo>
                <a:close/>
                <a:moveTo>
                  <a:pt x="14914" y="6968"/>
                </a:moveTo>
                <a:cubicBezTo>
                  <a:pt x="14400" y="6968"/>
                  <a:pt x="13886" y="6619"/>
                  <a:pt x="13886" y="6271"/>
                </a:cubicBezTo>
                <a:cubicBezTo>
                  <a:pt x="13886" y="5574"/>
                  <a:pt x="11829" y="5226"/>
                  <a:pt x="10800" y="5226"/>
                </a:cubicBezTo>
                <a:cubicBezTo>
                  <a:pt x="10286" y="5226"/>
                  <a:pt x="10286" y="4877"/>
                  <a:pt x="10286" y="4529"/>
                </a:cubicBezTo>
                <a:cubicBezTo>
                  <a:pt x="10286" y="4529"/>
                  <a:pt x="10286" y="4181"/>
                  <a:pt x="10800" y="4181"/>
                </a:cubicBezTo>
                <a:cubicBezTo>
                  <a:pt x="12857" y="4181"/>
                  <a:pt x="15429" y="4877"/>
                  <a:pt x="15429" y="6271"/>
                </a:cubicBezTo>
                <a:cubicBezTo>
                  <a:pt x="15429" y="6619"/>
                  <a:pt x="14914" y="6968"/>
                  <a:pt x="14914" y="6968"/>
                </a:cubicBezTo>
                <a:close/>
              </a:path>
            </a:pathLst>
          </a:custGeom>
          <a:solidFill>
            <a:srgbClr val="FFFFFF"/>
          </a:solidFill>
          <a:ln w="12700">
            <a:miter lim="400000"/>
          </a:ln>
        </p:spPr>
        <p:txBody>
          <a:bodyPr lIns="45719" rIns="45719"/>
          <a:lstStyle/>
          <a:p>
            <a:pPr defTabSz="1217612">
              <a:lnSpc>
                <a:spcPct val="100000"/>
              </a:lnSpc>
              <a:spcBef>
                <a:spcPts val="0"/>
              </a:spcBef>
              <a:defRPr sz="1800">
                <a:solidFill>
                  <a:srgbClr val="91969B"/>
                </a:solidFill>
                <a:latin typeface="Calibri"/>
                <a:ea typeface="Calibri"/>
                <a:cs typeface="Calibri"/>
                <a:sym typeface="Calibri"/>
              </a:defRPr>
            </a:pPr>
            <a:endParaRPr/>
          </a:p>
        </p:txBody>
      </p:sp>
      <p:sp>
        <p:nvSpPr>
          <p:cNvPr id="259" name="Formă"/>
          <p:cNvSpPr/>
          <p:nvPr/>
        </p:nvSpPr>
        <p:spPr>
          <a:xfrm>
            <a:off x="14903214" y="7803589"/>
            <a:ext cx="951717" cy="1146880"/>
          </a:xfrm>
          <a:custGeom>
            <a:avLst/>
            <a:gdLst/>
            <a:ahLst/>
            <a:cxnLst>
              <a:cxn ang="0">
                <a:pos x="wd2" y="hd2"/>
              </a:cxn>
              <a:cxn ang="5400000">
                <a:pos x="wd2" y="hd2"/>
              </a:cxn>
              <a:cxn ang="10800000">
                <a:pos x="wd2" y="hd2"/>
              </a:cxn>
              <a:cxn ang="16200000">
                <a:pos x="wd2" y="hd2"/>
              </a:cxn>
            </a:cxnLst>
            <a:rect l="0" t="0" r="r" b="b"/>
            <a:pathLst>
              <a:path w="21600" h="21600" extrusionOk="0">
                <a:moveTo>
                  <a:pt x="17743" y="21600"/>
                </a:moveTo>
                <a:cubicBezTo>
                  <a:pt x="3857" y="21600"/>
                  <a:pt x="3857" y="21600"/>
                  <a:pt x="3857" y="21600"/>
                </a:cubicBezTo>
                <a:cubicBezTo>
                  <a:pt x="1543" y="21600"/>
                  <a:pt x="0" y="20206"/>
                  <a:pt x="0" y="18116"/>
                </a:cubicBezTo>
                <a:cubicBezTo>
                  <a:pt x="0" y="14981"/>
                  <a:pt x="771" y="10103"/>
                  <a:pt x="5400" y="10103"/>
                </a:cubicBezTo>
                <a:cubicBezTo>
                  <a:pt x="5786" y="10103"/>
                  <a:pt x="7714" y="11845"/>
                  <a:pt x="10800" y="11845"/>
                </a:cubicBezTo>
                <a:cubicBezTo>
                  <a:pt x="13886" y="11845"/>
                  <a:pt x="15814" y="10103"/>
                  <a:pt x="16200" y="10103"/>
                </a:cubicBezTo>
                <a:cubicBezTo>
                  <a:pt x="20829" y="10103"/>
                  <a:pt x="21600" y="14981"/>
                  <a:pt x="21600" y="18116"/>
                </a:cubicBezTo>
                <a:cubicBezTo>
                  <a:pt x="21600" y="20206"/>
                  <a:pt x="20057" y="21600"/>
                  <a:pt x="17743" y="21600"/>
                </a:cubicBezTo>
                <a:close/>
                <a:moveTo>
                  <a:pt x="10800" y="10800"/>
                </a:moveTo>
                <a:cubicBezTo>
                  <a:pt x="7714" y="10800"/>
                  <a:pt x="5014" y="8361"/>
                  <a:pt x="5014" y="5574"/>
                </a:cubicBezTo>
                <a:cubicBezTo>
                  <a:pt x="5014" y="2439"/>
                  <a:pt x="7714" y="0"/>
                  <a:pt x="10800" y="0"/>
                </a:cubicBezTo>
                <a:cubicBezTo>
                  <a:pt x="14271" y="0"/>
                  <a:pt x="16586" y="2439"/>
                  <a:pt x="16586" y="5574"/>
                </a:cubicBezTo>
                <a:cubicBezTo>
                  <a:pt x="16586" y="8361"/>
                  <a:pt x="14271" y="10800"/>
                  <a:pt x="10800" y="10800"/>
                </a:cubicBezTo>
                <a:close/>
              </a:path>
            </a:pathLst>
          </a:custGeom>
          <a:solidFill>
            <a:srgbClr val="FFFFFF"/>
          </a:solidFill>
          <a:ln w="12700">
            <a:miter lim="400000"/>
          </a:ln>
        </p:spPr>
        <p:txBody>
          <a:bodyPr lIns="45719" rIns="45719"/>
          <a:lstStyle/>
          <a:p>
            <a:pPr defTabSz="1217612">
              <a:lnSpc>
                <a:spcPct val="100000"/>
              </a:lnSpc>
              <a:spcBef>
                <a:spcPts val="0"/>
              </a:spcBef>
              <a:defRPr sz="1800">
                <a:solidFill>
                  <a:srgbClr val="91969B"/>
                </a:solidFill>
                <a:latin typeface="Calibri"/>
                <a:ea typeface="Calibri"/>
                <a:cs typeface="Calibri"/>
                <a:sym typeface="Calibri"/>
              </a:defRPr>
            </a:pPr>
            <a:endParaRPr/>
          </a:p>
        </p:txBody>
      </p:sp>
      <p:sp>
        <p:nvSpPr>
          <p:cNvPr id="260" name="Formă"/>
          <p:cNvSpPr/>
          <p:nvPr/>
        </p:nvSpPr>
        <p:spPr>
          <a:xfrm>
            <a:off x="13960740" y="7803589"/>
            <a:ext cx="951717" cy="1146880"/>
          </a:xfrm>
          <a:custGeom>
            <a:avLst/>
            <a:gdLst/>
            <a:ahLst/>
            <a:cxnLst>
              <a:cxn ang="0">
                <a:pos x="wd2" y="hd2"/>
              </a:cxn>
              <a:cxn ang="5400000">
                <a:pos x="wd2" y="hd2"/>
              </a:cxn>
              <a:cxn ang="10800000">
                <a:pos x="wd2" y="hd2"/>
              </a:cxn>
              <a:cxn ang="16200000">
                <a:pos x="wd2" y="hd2"/>
              </a:cxn>
            </a:cxnLst>
            <a:rect l="0" t="0" r="r" b="b"/>
            <a:pathLst>
              <a:path w="21600" h="21600" extrusionOk="0">
                <a:moveTo>
                  <a:pt x="17743" y="21600"/>
                </a:moveTo>
                <a:cubicBezTo>
                  <a:pt x="3857" y="21600"/>
                  <a:pt x="3857" y="21600"/>
                  <a:pt x="3857" y="21600"/>
                </a:cubicBezTo>
                <a:cubicBezTo>
                  <a:pt x="1543" y="21600"/>
                  <a:pt x="0" y="20206"/>
                  <a:pt x="0" y="18116"/>
                </a:cubicBezTo>
                <a:cubicBezTo>
                  <a:pt x="0" y="14981"/>
                  <a:pt x="771" y="10103"/>
                  <a:pt x="5400" y="10103"/>
                </a:cubicBezTo>
                <a:cubicBezTo>
                  <a:pt x="5786" y="10103"/>
                  <a:pt x="7714" y="11845"/>
                  <a:pt x="10800" y="11845"/>
                </a:cubicBezTo>
                <a:cubicBezTo>
                  <a:pt x="13886" y="11845"/>
                  <a:pt x="15814" y="10103"/>
                  <a:pt x="16200" y="10103"/>
                </a:cubicBezTo>
                <a:cubicBezTo>
                  <a:pt x="20829" y="10103"/>
                  <a:pt x="21600" y="14981"/>
                  <a:pt x="21600" y="18116"/>
                </a:cubicBezTo>
                <a:cubicBezTo>
                  <a:pt x="21600" y="20206"/>
                  <a:pt x="20057" y="21600"/>
                  <a:pt x="17743" y="21600"/>
                </a:cubicBezTo>
                <a:close/>
                <a:moveTo>
                  <a:pt x="10800" y="10800"/>
                </a:moveTo>
                <a:cubicBezTo>
                  <a:pt x="7714" y="10800"/>
                  <a:pt x="5014" y="8361"/>
                  <a:pt x="5014" y="5574"/>
                </a:cubicBezTo>
                <a:cubicBezTo>
                  <a:pt x="5014" y="2439"/>
                  <a:pt x="7714" y="0"/>
                  <a:pt x="10800" y="0"/>
                </a:cubicBezTo>
                <a:cubicBezTo>
                  <a:pt x="14271" y="0"/>
                  <a:pt x="16586" y="2439"/>
                  <a:pt x="16586" y="5574"/>
                </a:cubicBezTo>
                <a:cubicBezTo>
                  <a:pt x="16586" y="8361"/>
                  <a:pt x="14271" y="10800"/>
                  <a:pt x="10800" y="10800"/>
                </a:cubicBezTo>
                <a:close/>
              </a:path>
            </a:pathLst>
          </a:custGeom>
          <a:solidFill>
            <a:srgbClr val="FFFFFF"/>
          </a:solidFill>
          <a:ln w="12700">
            <a:miter lim="400000"/>
          </a:ln>
        </p:spPr>
        <p:txBody>
          <a:bodyPr lIns="45719" rIns="45719"/>
          <a:lstStyle/>
          <a:p>
            <a:pPr defTabSz="1217612">
              <a:lnSpc>
                <a:spcPct val="100000"/>
              </a:lnSpc>
              <a:spcBef>
                <a:spcPts val="0"/>
              </a:spcBef>
              <a:defRPr sz="1800">
                <a:solidFill>
                  <a:srgbClr val="91969B"/>
                </a:solidFill>
                <a:latin typeface="Calibri"/>
                <a:ea typeface="Calibri"/>
                <a:cs typeface="Calibri"/>
                <a:sym typeface="Calibri"/>
              </a:defRPr>
            </a:pPr>
            <a:endParaRPr/>
          </a:p>
        </p:txBody>
      </p:sp>
      <p:sp>
        <p:nvSpPr>
          <p:cNvPr id="261" name="Formă"/>
          <p:cNvSpPr/>
          <p:nvPr/>
        </p:nvSpPr>
        <p:spPr>
          <a:xfrm>
            <a:off x="11403506" y="4462158"/>
            <a:ext cx="1223365" cy="728772"/>
          </a:xfrm>
          <a:custGeom>
            <a:avLst/>
            <a:gdLst/>
            <a:ahLst/>
            <a:cxnLst>
              <a:cxn ang="0">
                <a:pos x="wd2" y="hd2"/>
              </a:cxn>
              <a:cxn ang="5400000">
                <a:pos x="wd2" y="hd2"/>
              </a:cxn>
              <a:cxn ang="10800000">
                <a:pos x="wd2" y="hd2"/>
              </a:cxn>
              <a:cxn ang="16200000">
                <a:pos x="wd2" y="hd2"/>
              </a:cxn>
            </a:cxnLst>
            <a:rect l="0" t="0" r="r" b="b"/>
            <a:pathLst>
              <a:path w="21431" h="21600" extrusionOk="0">
                <a:moveTo>
                  <a:pt x="16875" y="17280"/>
                </a:moveTo>
                <a:cubicBezTo>
                  <a:pt x="16875" y="19872"/>
                  <a:pt x="15188" y="21600"/>
                  <a:pt x="13500" y="21600"/>
                </a:cubicBezTo>
                <a:cubicBezTo>
                  <a:pt x="3375" y="21600"/>
                  <a:pt x="3375" y="21600"/>
                  <a:pt x="3375" y="21600"/>
                </a:cubicBezTo>
                <a:cubicBezTo>
                  <a:pt x="1350" y="21600"/>
                  <a:pt x="0" y="19872"/>
                  <a:pt x="0" y="17280"/>
                </a:cubicBezTo>
                <a:cubicBezTo>
                  <a:pt x="0" y="4320"/>
                  <a:pt x="0" y="4320"/>
                  <a:pt x="0" y="4320"/>
                </a:cubicBezTo>
                <a:cubicBezTo>
                  <a:pt x="0" y="2160"/>
                  <a:pt x="1350" y="0"/>
                  <a:pt x="3375" y="0"/>
                </a:cubicBezTo>
                <a:cubicBezTo>
                  <a:pt x="13500" y="0"/>
                  <a:pt x="13500" y="0"/>
                  <a:pt x="13500" y="0"/>
                </a:cubicBezTo>
                <a:cubicBezTo>
                  <a:pt x="13838" y="0"/>
                  <a:pt x="14513" y="0"/>
                  <a:pt x="14850" y="432"/>
                </a:cubicBezTo>
                <a:cubicBezTo>
                  <a:pt x="14850" y="432"/>
                  <a:pt x="14850" y="432"/>
                  <a:pt x="15188" y="864"/>
                </a:cubicBezTo>
                <a:cubicBezTo>
                  <a:pt x="15188" y="864"/>
                  <a:pt x="15188" y="864"/>
                  <a:pt x="14850" y="1296"/>
                </a:cubicBezTo>
                <a:cubicBezTo>
                  <a:pt x="14175" y="1728"/>
                  <a:pt x="14175" y="1728"/>
                  <a:pt x="14175" y="1728"/>
                </a:cubicBezTo>
                <a:cubicBezTo>
                  <a:pt x="14175" y="2160"/>
                  <a:pt x="14175" y="2160"/>
                  <a:pt x="13838" y="2160"/>
                </a:cubicBezTo>
                <a:cubicBezTo>
                  <a:pt x="13838" y="2160"/>
                  <a:pt x="13500" y="1728"/>
                  <a:pt x="13500" y="1728"/>
                </a:cubicBezTo>
                <a:cubicBezTo>
                  <a:pt x="3375" y="1728"/>
                  <a:pt x="3375" y="1728"/>
                  <a:pt x="3375" y="1728"/>
                </a:cubicBezTo>
                <a:cubicBezTo>
                  <a:pt x="2363" y="1728"/>
                  <a:pt x="1350" y="3024"/>
                  <a:pt x="1350" y="4320"/>
                </a:cubicBezTo>
                <a:cubicBezTo>
                  <a:pt x="1350" y="17280"/>
                  <a:pt x="1350" y="17280"/>
                  <a:pt x="1350" y="17280"/>
                </a:cubicBezTo>
                <a:cubicBezTo>
                  <a:pt x="1350" y="18576"/>
                  <a:pt x="2363" y="19872"/>
                  <a:pt x="3375" y="19872"/>
                </a:cubicBezTo>
                <a:cubicBezTo>
                  <a:pt x="13500" y="19872"/>
                  <a:pt x="13500" y="19872"/>
                  <a:pt x="13500" y="19872"/>
                </a:cubicBezTo>
                <a:cubicBezTo>
                  <a:pt x="14513" y="19872"/>
                  <a:pt x="15188" y="18576"/>
                  <a:pt x="15188" y="17280"/>
                </a:cubicBezTo>
                <a:cubicBezTo>
                  <a:pt x="15188" y="15120"/>
                  <a:pt x="15188" y="15120"/>
                  <a:pt x="15188" y="15120"/>
                </a:cubicBezTo>
                <a:cubicBezTo>
                  <a:pt x="15188" y="15120"/>
                  <a:pt x="15525" y="15120"/>
                  <a:pt x="15525" y="15120"/>
                </a:cubicBezTo>
                <a:cubicBezTo>
                  <a:pt x="16200" y="13824"/>
                  <a:pt x="16200" y="13824"/>
                  <a:pt x="16200" y="13824"/>
                </a:cubicBezTo>
                <a:cubicBezTo>
                  <a:pt x="16200" y="13824"/>
                  <a:pt x="16538" y="13824"/>
                  <a:pt x="16538" y="13824"/>
                </a:cubicBezTo>
                <a:cubicBezTo>
                  <a:pt x="16875" y="13824"/>
                  <a:pt x="16875" y="14256"/>
                  <a:pt x="16875" y="14256"/>
                </a:cubicBezTo>
                <a:lnTo>
                  <a:pt x="16875" y="17280"/>
                </a:lnTo>
                <a:close/>
                <a:moveTo>
                  <a:pt x="19238" y="7344"/>
                </a:moveTo>
                <a:cubicBezTo>
                  <a:pt x="11138" y="17712"/>
                  <a:pt x="11138" y="17712"/>
                  <a:pt x="11138" y="17712"/>
                </a:cubicBezTo>
                <a:cubicBezTo>
                  <a:pt x="7763" y="17712"/>
                  <a:pt x="7763" y="17712"/>
                  <a:pt x="7763" y="17712"/>
                </a:cubicBezTo>
                <a:cubicBezTo>
                  <a:pt x="7763" y="13392"/>
                  <a:pt x="7763" y="13392"/>
                  <a:pt x="7763" y="13392"/>
                </a:cubicBezTo>
                <a:cubicBezTo>
                  <a:pt x="15863" y="3024"/>
                  <a:pt x="15863" y="3024"/>
                  <a:pt x="15863" y="3024"/>
                </a:cubicBezTo>
                <a:lnTo>
                  <a:pt x="19238" y="7344"/>
                </a:lnTo>
                <a:close/>
                <a:moveTo>
                  <a:pt x="12150" y="14256"/>
                </a:moveTo>
                <a:cubicBezTo>
                  <a:pt x="10125" y="12096"/>
                  <a:pt x="10125" y="12096"/>
                  <a:pt x="10125" y="12096"/>
                </a:cubicBezTo>
                <a:cubicBezTo>
                  <a:pt x="8775" y="13824"/>
                  <a:pt x="8775" y="13824"/>
                  <a:pt x="8775" y="13824"/>
                </a:cubicBezTo>
                <a:cubicBezTo>
                  <a:pt x="8775" y="14688"/>
                  <a:pt x="8775" y="14688"/>
                  <a:pt x="8775" y="14688"/>
                </a:cubicBezTo>
                <a:cubicBezTo>
                  <a:pt x="9788" y="14688"/>
                  <a:pt x="9788" y="14688"/>
                  <a:pt x="9788" y="14688"/>
                </a:cubicBezTo>
                <a:cubicBezTo>
                  <a:pt x="9788" y="16416"/>
                  <a:pt x="9788" y="16416"/>
                  <a:pt x="9788" y="16416"/>
                </a:cubicBezTo>
                <a:cubicBezTo>
                  <a:pt x="10463" y="16416"/>
                  <a:pt x="10463" y="16416"/>
                  <a:pt x="10463" y="16416"/>
                </a:cubicBezTo>
                <a:lnTo>
                  <a:pt x="12150" y="14256"/>
                </a:lnTo>
                <a:close/>
                <a:moveTo>
                  <a:pt x="15525" y="5184"/>
                </a:moveTo>
                <a:cubicBezTo>
                  <a:pt x="11475" y="10368"/>
                  <a:pt x="11475" y="10368"/>
                  <a:pt x="11475" y="10368"/>
                </a:cubicBezTo>
                <a:cubicBezTo>
                  <a:pt x="11138" y="10800"/>
                  <a:pt x="11138" y="10800"/>
                  <a:pt x="11138" y="11232"/>
                </a:cubicBezTo>
                <a:cubicBezTo>
                  <a:pt x="11475" y="11232"/>
                  <a:pt x="11475" y="11232"/>
                  <a:pt x="11813" y="11232"/>
                </a:cubicBezTo>
                <a:cubicBezTo>
                  <a:pt x="15863" y="5616"/>
                  <a:pt x="15863" y="5616"/>
                  <a:pt x="15863" y="5616"/>
                </a:cubicBezTo>
                <a:cubicBezTo>
                  <a:pt x="15863" y="5616"/>
                  <a:pt x="15863" y="5184"/>
                  <a:pt x="15863" y="5184"/>
                </a:cubicBezTo>
                <a:cubicBezTo>
                  <a:pt x="15863" y="5184"/>
                  <a:pt x="15525" y="5184"/>
                  <a:pt x="15525" y="5184"/>
                </a:cubicBezTo>
                <a:close/>
                <a:moveTo>
                  <a:pt x="19913" y="6480"/>
                </a:moveTo>
                <a:cubicBezTo>
                  <a:pt x="16538" y="1728"/>
                  <a:pt x="16538" y="1728"/>
                  <a:pt x="16538" y="1728"/>
                </a:cubicBezTo>
                <a:cubicBezTo>
                  <a:pt x="17550" y="432"/>
                  <a:pt x="17550" y="432"/>
                  <a:pt x="17550" y="432"/>
                </a:cubicBezTo>
                <a:cubicBezTo>
                  <a:pt x="17888" y="0"/>
                  <a:pt x="18900" y="0"/>
                  <a:pt x="19238" y="432"/>
                </a:cubicBezTo>
                <a:cubicBezTo>
                  <a:pt x="20925" y="3024"/>
                  <a:pt x="20925" y="3024"/>
                  <a:pt x="20925" y="3024"/>
                </a:cubicBezTo>
                <a:cubicBezTo>
                  <a:pt x="21600" y="3456"/>
                  <a:pt x="21600" y="4320"/>
                  <a:pt x="20925" y="4752"/>
                </a:cubicBezTo>
                <a:lnTo>
                  <a:pt x="19913" y="6480"/>
                </a:lnTo>
                <a:close/>
              </a:path>
            </a:pathLst>
          </a:custGeom>
          <a:solidFill>
            <a:srgbClr val="FFFFFF"/>
          </a:solidFill>
          <a:ln w="12700">
            <a:miter lim="400000"/>
          </a:ln>
        </p:spPr>
        <p:txBody>
          <a:bodyPr lIns="45719" rIns="45719"/>
          <a:lstStyle/>
          <a:p>
            <a:pPr defTabSz="1217612">
              <a:lnSpc>
                <a:spcPct val="100000"/>
              </a:lnSpc>
              <a:spcBef>
                <a:spcPts val="0"/>
              </a:spcBef>
              <a:defRPr sz="1800">
                <a:solidFill>
                  <a:srgbClr val="91969B"/>
                </a:solidFill>
                <a:latin typeface="Calibri"/>
                <a:ea typeface="Calibri"/>
                <a:cs typeface="Calibri"/>
                <a:sym typeface="Calibri"/>
              </a:defRPr>
            </a:pPr>
            <a:endParaRPr/>
          </a:p>
        </p:txBody>
      </p:sp>
      <p:sp>
        <p:nvSpPr>
          <p:cNvPr id="262" name="IDEATION"/>
          <p:cNvSpPr txBox="1"/>
          <p:nvPr/>
        </p:nvSpPr>
        <p:spPr>
          <a:xfrm>
            <a:off x="9789999" y="10239023"/>
            <a:ext cx="1667595" cy="889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r" defTabSz="1828433">
              <a:lnSpc>
                <a:spcPct val="100000"/>
              </a:lnSpc>
              <a:spcBef>
                <a:spcPts val="0"/>
              </a:spcBef>
              <a:defRPr sz="2600" b="1">
                <a:solidFill>
                  <a:srgbClr val="FFFFFF"/>
                </a:solidFill>
                <a:latin typeface="Helvetica"/>
                <a:ea typeface="Helvetica"/>
                <a:cs typeface="Helvetica"/>
                <a:sym typeface="Helvetica"/>
              </a:defRPr>
            </a:lvl1pPr>
          </a:lstStyle>
          <a:p>
            <a:r>
              <a:t>IDEATION</a:t>
            </a:r>
          </a:p>
        </p:txBody>
      </p:sp>
      <p:sp>
        <p:nvSpPr>
          <p:cNvPr id="263" name="PROTOTYPING"/>
          <p:cNvSpPr txBox="1"/>
          <p:nvPr/>
        </p:nvSpPr>
        <p:spPr>
          <a:xfrm>
            <a:off x="10759290" y="3630081"/>
            <a:ext cx="2511798" cy="495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r" defTabSz="1828433">
              <a:lnSpc>
                <a:spcPct val="100000"/>
              </a:lnSpc>
              <a:spcBef>
                <a:spcPts val="0"/>
              </a:spcBef>
              <a:defRPr sz="2600" b="1">
                <a:solidFill>
                  <a:srgbClr val="FFFFFF"/>
                </a:solidFill>
                <a:latin typeface="Helvetica"/>
                <a:ea typeface="Helvetica"/>
                <a:cs typeface="Helvetica"/>
                <a:sym typeface="Helvetica"/>
              </a:defRPr>
            </a:lvl1pPr>
          </a:lstStyle>
          <a:p>
            <a:r>
              <a:t>PROTOTYPING</a:t>
            </a:r>
          </a:p>
        </p:txBody>
      </p:sp>
      <p:sp>
        <p:nvSpPr>
          <p:cNvPr id="264" name="TESTING"/>
          <p:cNvSpPr txBox="1"/>
          <p:nvPr/>
        </p:nvSpPr>
        <p:spPr>
          <a:xfrm>
            <a:off x="14150908" y="6940539"/>
            <a:ext cx="1636961" cy="889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1828433">
              <a:lnSpc>
                <a:spcPct val="100000"/>
              </a:lnSpc>
              <a:spcBef>
                <a:spcPts val="0"/>
              </a:spcBef>
              <a:defRPr sz="2600" b="1">
                <a:solidFill>
                  <a:srgbClr val="FFFFFF"/>
                </a:solidFill>
                <a:latin typeface="Helvetica"/>
                <a:ea typeface="Helvetica"/>
                <a:cs typeface="Helvetica"/>
                <a:sym typeface="Helvetica"/>
              </a:defRPr>
            </a:lvl1pPr>
          </a:lstStyle>
          <a:p>
            <a:r>
              <a:t>TESTING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2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2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2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2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2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2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0" nodeType="clickEffect">
                                  <p:stCondLst>
                                    <p:cond delay="0"/>
                                  </p:stCondLst>
                                  <p:iterate>
                                    <p:tmAbs val="0"/>
                                  </p:iterate>
                                  <p:childTnLst>
                                    <p:set>
                                      <p:cBhvr>
                                        <p:cTn id="42" fill="hold"/>
                                        <p:tgtEl>
                                          <p:spTgt spid="2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1" nodeType="clickEffect">
                                  <p:stCondLst>
                                    <p:cond delay="0"/>
                                  </p:stCondLst>
                                  <p:iterate>
                                    <p:tmAbs val="0"/>
                                  </p:iterate>
                                  <p:childTnLst>
                                    <p:set>
                                      <p:cBhvr>
                                        <p:cTn id="46" fill="hold"/>
                                        <p:tgtEl>
                                          <p:spTgt spid="2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2" nodeType="clickEffect">
                                  <p:stCondLst>
                                    <p:cond delay="0"/>
                                  </p:stCondLst>
                                  <p:iterate>
                                    <p:tmAbs val="0"/>
                                  </p:iterate>
                                  <p:childTnLst>
                                    <p:set>
                                      <p:cBhvr>
                                        <p:cTn id="50" fill="hold"/>
                                        <p:tgtEl>
                                          <p:spTgt spid="25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3" nodeType="clickEffect">
                                  <p:stCondLst>
                                    <p:cond delay="0"/>
                                  </p:stCondLst>
                                  <p:iterate>
                                    <p:tmAbs val="0"/>
                                  </p:iterate>
                                  <p:childTnLst>
                                    <p:set>
                                      <p:cBhvr>
                                        <p:cTn id="54" fill="hold"/>
                                        <p:tgtEl>
                                          <p:spTgt spid="26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4" nodeType="clickEffect">
                                  <p:stCondLst>
                                    <p:cond delay="0"/>
                                  </p:stCondLst>
                                  <p:iterate>
                                    <p:tmAbs val="0"/>
                                  </p:iterate>
                                  <p:childTnLst>
                                    <p:set>
                                      <p:cBhvr>
                                        <p:cTn id="58" fill="hold"/>
                                        <p:tgtEl>
                                          <p:spTgt spid="25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5" nodeType="clickEffect">
                                  <p:stCondLst>
                                    <p:cond delay="0"/>
                                  </p:stCondLst>
                                  <p:iterate>
                                    <p:tmAbs val="0"/>
                                  </p:iterate>
                                  <p:childTnLst>
                                    <p:set>
                                      <p:cBhvr>
                                        <p:cTn id="62" fill="hold"/>
                                        <p:tgtEl>
                                          <p:spTgt spid="26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16" nodeType="clickEffect">
                                  <p:stCondLst>
                                    <p:cond delay="0"/>
                                  </p:stCondLst>
                                  <p:iterate>
                                    <p:tmAbs val="0"/>
                                  </p:iterate>
                                  <p:childTnLst>
                                    <p:set>
                                      <p:cBhvr>
                                        <p:cTn id="66" fill="hold"/>
                                        <p:tgtEl>
                                          <p:spTgt spid="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6" animBg="1" advAuto="0"/>
      <p:bldP spid="250" grpId="11" animBg="1" advAuto="0"/>
      <p:bldP spid="251" grpId="1" animBg="1" advAuto="0"/>
      <p:bldP spid="252" grpId="2" animBg="1" advAuto="0"/>
      <p:bldP spid="253" grpId="7" animBg="1" advAuto="0"/>
      <p:bldP spid="254" grpId="12" animBg="1" advAuto="0"/>
      <p:bldP spid="255" grpId="10" animBg="1" advAuto="0"/>
      <p:bldP spid="256" grpId="5" animBg="1" advAuto="0"/>
      <p:bldP spid="257" grpId="16" animBg="1" advAuto="0"/>
      <p:bldP spid="258" grpId="3" animBg="1" advAuto="0"/>
      <p:bldP spid="259" grpId="14" animBg="1" advAuto="0"/>
      <p:bldP spid="260" grpId="13" animBg="1" advAuto="0"/>
      <p:bldP spid="261" grpId="8" animBg="1" advAuto="0"/>
      <p:bldP spid="262" grpId="4" animBg="1" advAuto="0"/>
      <p:bldP spid="263" grpId="9" animBg="1" advAuto="0"/>
      <p:bldP spid="264" grpId="1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Google Shape;157;p20"/>
          <p:cNvSpPr txBox="1">
            <a:spLocks noGrp="1"/>
          </p:cNvSpPr>
          <p:nvPr>
            <p:ph type="title"/>
          </p:nvPr>
        </p:nvSpPr>
        <p:spPr>
          <a:xfrm>
            <a:off x="939933" y="1036799"/>
            <a:ext cx="20502399" cy="1427201"/>
          </a:xfrm>
          <a:prstGeom prst="rect">
            <a:avLst/>
          </a:prstGeom>
        </p:spPr>
        <p:txBody>
          <a:bodyPr/>
          <a:lstStyle>
            <a:lvl1pPr defTabSz="2194559">
              <a:defRPr sz="6119"/>
            </a:lvl1pPr>
          </a:lstStyle>
          <a:p>
            <a:r>
              <a:t>Living Lab - concept (2)</a:t>
            </a:r>
          </a:p>
        </p:txBody>
      </p:sp>
      <p:sp>
        <p:nvSpPr>
          <p:cNvPr id="267" name="Formă"/>
          <p:cNvSpPr/>
          <p:nvPr/>
        </p:nvSpPr>
        <p:spPr>
          <a:xfrm>
            <a:off x="7640928" y="3221288"/>
            <a:ext cx="7421859" cy="4234318"/>
          </a:xfrm>
          <a:custGeom>
            <a:avLst/>
            <a:gdLst/>
            <a:ahLst/>
            <a:cxnLst>
              <a:cxn ang="0">
                <a:pos x="wd2" y="hd2"/>
              </a:cxn>
              <a:cxn ang="5400000">
                <a:pos x="wd2" y="hd2"/>
              </a:cxn>
              <a:cxn ang="10800000">
                <a:pos x="wd2" y="hd2"/>
              </a:cxn>
              <a:cxn ang="16200000">
                <a:pos x="wd2" y="hd2"/>
              </a:cxn>
            </a:cxnLst>
            <a:rect l="0" t="0" r="r" b="b"/>
            <a:pathLst>
              <a:path w="21600" h="21600" extrusionOk="0">
                <a:moveTo>
                  <a:pt x="13254" y="0"/>
                </a:moveTo>
                <a:cubicBezTo>
                  <a:pt x="15552" y="0"/>
                  <a:pt x="17714" y="1020"/>
                  <a:pt x="19601" y="2817"/>
                </a:cubicBezTo>
                <a:lnTo>
                  <a:pt x="19645" y="2861"/>
                </a:lnTo>
                <a:lnTo>
                  <a:pt x="20432" y="471"/>
                </a:lnTo>
                <a:lnTo>
                  <a:pt x="21600" y="13669"/>
                </a:lnTo>
                <a:lnTo>
                  <a:pt x="14495" y="18494"/>
                </a:lnTo>
                <a:lnTo>
                  <a:pt x="15376" y="15822"/>
                </a:lnTo>
                <a:lnTo>
                  <a:pt x="15118" y="15604"/>
                </a:lnTo>
                <a:cubicBezTo>
                  <a:pt x="14545" y="15180"/>
                  <a:pt x="13916" y="14945"/>
                  <a:pt x="13254" y="14945"/>
                </a:cubicBezTo>
                <a:cubicBezTo>
                  <a:pt x="11085" y="14945"/>
                  <a:pt x="9252" y="17474"/>
                  <a:pt x="8664" y="20941"/>
                </a:cubicBezTo>
                <a:lnTo>
                  <a:pt x="8571" y="21600"/>
                </a:lnTo>
                <a:lnTo>
                  <a:pt x="4205" y="15443"/>
                </a:lnTo>
                <a:lnTo>
                  <a:pt x="0" y="21372"/>
                </a:lnTo>
                <a:lnTo>
                  <a:pt x="86" y="19857"/>
                </a:lnTo>
                <a:cubicBezTo>
                  <a:pt x="1045" y="8619"/>
                  <a:pt x="6576" y="0"/>
                  <a:pt x="13254" y="0"/>
                </a:cubicBezTo>
                <a:close/>
              </a:path>
            </a:pathLst>
          </a:custGeom>
          <a:solidFill>
            <a:srgbClr val="ED220D"/>
          </a:solidFill>
          <a:ln w="12700">
            <a:miter lim="400000"/>
          </a:ln>
        </p:spPr>
        <p:txBody>
          <a:bodyPr lIns="45719" rIns="45719"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68" name="Formă"/>
          <p:cNvSpPr/>
          <p:nvPr/>
        </p:nvSpPr>
        <p:spPr>
          <a:xfrm>
            <a:off x="12407865" y="4015809"/>
            <a:ext cx="4362486" cy="8142297"/>
          </a:xfrm>
          <a:custGeom>
            <a:avLst/>
            <a:gdLst/>
            <a:ahLst/>
            <a:cxnLst>
              <a:cxn ang="0">
                <a:pos x="wd2" y="hd2"/>
              </a:cxn>
              <a:cxn ang="5400000">
                <a:pos x="wd2" y="hd2"/>
              </a:cxn>
              <a:cxn ang="10800000">
                <a:pos x="wd2" y="hd2"/>
              </a:cxn>
              <a:cxn ang="16200000">
                <a:pos x="wd2" y="hd2"/>
              </a:cxn>
            </a:cxnLst>
            <a:rect l="0" t="0" r="r" b="b"/>
            <a:pathLst>
              <a:path w="21600" h="21600" extrusionOk="0">
                <a:moveTo>
                  <a:pt x="11697" y="0"/>
                </a:moveTo>
                <a:lnTo>
                  <a:pt x="11893" y="68"/>
                </a:lnTo>
                <a:cubicBezTo>
                  <a:pt x="17761" y="2262"/>
                  <a:pt x="21600" y="5905"/>
                  <a:pt x="21600" y="10029"/>
                </a:cubicBezTo>
                <a:cubicBezTo>
                  <a:pt x="21600" y="14153"/>
                  <a:pt x="17761" y="17797"/>
                  <a:pt x="11893" y="19990"/>
                </a:cubicBezTo>
                <a:lnTo>
                  <a:pt x="10774" y="20381"/>
                </a:lnTo>
                <a:lnTo>
                  <a:pt x="12088" y="21600"/>
                </a:lnTo>
                <a:lnTo>
                  <a:pt x="0" y="19090"/>
                </a:lnTo>
                <a:lnTo>
                  <a:pt x="1987" y="12227"/>
                </a:lnTo>
                <a:lnTo>
                  <a:pt x="3514" y="13644"/>
                </a:lnTo>
                <a:lnTo>
                  <a:pt x="4279" y="13330"/>
                </a:lnTo>
                <a:cubicBezTo>
                  <a:pt x="6003" y="12530"/>
                  <a:pt x="7094" y="11348"/>
                  <a:pt x="7094" y="10029"/>
                </a:cubicBezTo>
                <a:cubicBezTo>
                  <a:pt x="7094" y="8899"/>
                  <a:pt x="6293" y="7870"/>
                  <a:pt x="4978" y="7094"/>
                </a:cubicBezTo>
                <a:lnTo>
                  <a:pt x="4433" y="6809"/>
                </a:lnTo>
                <a:lnTo>
                  <a:pt x="13145" y="5001"/>
                </a:lnTo>
                <a:close/>
              </a:path>
            </a:pathLst>
          </a:custGeom>
          <a:solidFill>
            <a:srgbClr val="00A1FF"/>
          </a:solidFill>
          <a:ln w="12700">
            <a:miter lim="400000"/>
          </a:ln>
        </p:spPr>
        <p:txBody>
          <a:bodyPr lIns="45719" rIns="45719" anchor="ctr"/>
          <a:lstStyle/>
          <a:p>
            <a:pPr algn="ctr" defTabSz="825500">
              <a:lnSpc>
                <a:spcPct val="100000"/>
              </a:lnSpc>
              <a:spcBef>
                <a:spcPts val="0"/>
              </a:spcBef>
              <a:defRPr sz="2600">
                <a:latin typeface="Helvetica Neue Medium"/>
                <a:ea typeface="Helvetica Neue Medium"/>
                <a:cs typeface="Helvetica Neue Medium"/>
                <a:sym typeface="Helvetica Neue Medium"/>
              </a:defRPr>
            </a:pPr>
            <a:endParaRPr/>
          </a:p>
        </p:txBody>
      </p:sp>
      <p:sp>
        <p:nvSpPr>
          <p:cNvPr id="269" name="Formă"/>
          <p:cNvSpPr/>
          <p:nvPr/>
        </p:nvSpPr>
        <p:spPr>
          <a:xfrm>
            <a:off x="7045731" y="6248613"/>
            <a:ext cx="7156131" cy="6123025"/>
          </a:xfrm>
          <a:custGeom>
            <a:avLst/>
            <a:gdLst/>
            <a:ahLst/>
            <a:cxnLst>
              <a:cxn ang="0">
                <a:pos x="wd2" y="hd2"/>
              </a:cxn>
              <a:cxn ang="5400000">
                <a:pos x="wd2" y="hd2"/>
              </a:cxn>
              <a:cxn ang="10800000">
                <a:pos x="wd2" y="hd2"/>
              </a:cxn>
              <a:cxn ang="16200000">
                <a:pos x="wd2" y="hd2"/>
              </a:cxn>
            </a:cxnLst>
            <a:rect l="0" t="0" r="r" b="b"/>
            <a:pathLst>
              <a:path w="21600" h="21600" extrusionOk="0">
                <a:moveTo>
                  <a:pt x="6157" y="0"/>
                </a:moveTo>
                <a:lnTo>
                  <a:pt x="12314" y="5790"/>
                </a:lnTo>
                <a:lnTo>
                  <a:pt x="10590" y="5790"/>
                </a:lnTo>
                <a:lnTo>
                  <a:pt x="10602" y="6054"/>
                </a:lnTo>
                <a:cubicBezTo>
                  <a:pt x="10856" y="8981"/>
                  <a:pt x="12971" y="11265"/>
                  <a:pt x="15543" y="11265"/>
                </a:cubicBezTo>
                <a:cubicBezTo>
                  <a:pt x="16057" y="11265"/>
                  <a:pt x="16553" y="11174"/>
                  <a:pt x="17020" y="11004"/>
                </a:cubicBezTo>
                <a:lnTo>
                  <a:pt x="17050" y="10991"/>
                </a:lnTo>
                <a:lnTo>
                  <a:pt x="16185" y="17510"/>
                </a:lnTo>
                <a:lnTo>
                  <a:pt x="21600" y="19962"/>
                </a:lnTo>
                <a:lnTo>
                  <a:pt x="21379" y="20092"/>
                </a:lnTo>
                <a:cubicBezTo>
                  <a:pt x="19606" y="21060"/>
                  <a:pt x="17629" y="21600"/>
                  <a:pt x="15543" y="21600"/>
                </a:cubicBezTo>
                <a:cubicBezTo>
                  <a:pt x="8155" y="21600"/>
                  <a:pt x="2121" y="14819"/>
                  <a:pt x="1751" y="6291"/>
                </a:cubicBezTo>
                <a:lnTo>
                  <a:pt x="1740" y="5790"/>
                </a:lnTo>
                <a:lnTo>
                  <a:pt x="0" y="5790"/>
                </a:lnTo>
                <a:close/>
              </a:path>
            </a:pathLst>
          </a:custGeom>
          <a:solidFill>
            <a:srgbClr val="60D937"/>
          </a:solidFill>
          <a:ln w="12700">
            <a:miter lim="400000"/>
          </a:ln>
        </p:spPr>
        <p:txBody>
          <a:bodyPr lIns="45719" rIns="45719" anchor="ctr"/>
          <a:lstStyle/>
          <a:p>
            <a:pPr algn="ctr" defTabSz="825500">
              <a:lnSpc>
                <a:spcPct val="100000"/>
              </a:lnSpc>
              <a:spcBef>
                <a:spcPts val="0"/>
              </a:spcBef>
              <a:defRPr sz="2600">
                <a:latin typeface="Helvetica Neue Medium"/>
                <a:ea typeface="Helvetica Neue Medium"/>
                <a:cs typeface="Helvetica Neue Medium"/>
                <a:sym typeface="Helvetica Neue Medium"/>
              </a:defRPr>
            </a:pPr>
            <a:endParaRPr/>
          </a:p>
        </p:txBody>
      </p:sp>
      <p:sp>
        <p:nvSpPr>
          <p:cNvPr id="270" name="01"/>
          <p:cNvSpPr txBox="1"/>
          <p:nvPr/>
        </p:nvSpPr>
        <p:spPr>
          <a:xfrm>
            <a:off x="8640355" y="6740273"/>
            <a:ext cx="866959" cy="916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lvl1pPr algn="ctr" defTabSz="1828433">
              <a:lnSpc>
                <a:spcPct val="100000"/>
              </a:lnSpc>
              <a:spcBef>
                <a:spcPts val="0"/>
              </a:spcBef>
              <a:defRPr sz="5400" b="1">
                <a:solidFill>
                  <a:srgbClr val="FFFFFF"/>
                </a:solidFill>
                <a:latin typeface="Helvetica"/>
                <a:ea typeface="Helvetica"/>
                <a:cs typeface="Helvetica"/>
                <a:sym typeface="Helvetica"/>
              </a:defRPr>
            </a:lvl1pPr>
          </a:lstStyle>
          <a:p>
            <a:r>
              <a:t>01</a:t>
            </a:r>
          </a:p>
        </p:txBody>
      </p:sp>
      <p:sp>
        <p:nvSpPr>
          <p:cNvPr id="271" name="02"/>
          <p:cNvSpPr txBox="1"/>
          <p:nvPr/>
        </p:nvSpPr>
        <p:spPr>
          <a:xfrm>
            <a:off x="13834147" y="5106545"/>
            <a:ext cx="866960" cy="916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lvl1pPr algn="ctr" defTabSz="1828433">
              <a:lnSpc>
                <a:spcPct val="100000"/>
              </a:lnSpc>
              <a:spcBef>
                <a:spcPts val="0"/>
              </a:spcBef>
              <a:defRPr sz="5400" b="1">
                <a:solidFill>
                  <a:srgbClr val="FFFFFF"/>
                </a:solidFill>
                <a:latin typeface="Helvetica"/>
                <a:ea typeface="Helvetica"/>
                <a:cs typeface="Helvetica"/>
                <a:sym typeface="Helvetica"/>
              </a:defRPr>
            </a:lvl1pPr>
          </a:lstStyle>
          <a:p>
            <a:r>
              <a:t>02</a:t>
            </a:r>
          </a:p>
        </p:txBody>
      </p:sp>
      <p:sp>
        <p:nvSpPr>
          <p:cNvPr id="272" name="03"/>
          <p:cNvSpPr txBox="1"/>
          <p:nvPr/>
        </p:nvSpPr>
        <p:spPr>
          <a:xfrm>
            <a:off x="12724674" y="10434449"/>
            <a:ext cx="866959" cy="916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lvl1pPr algn="ctr" defTabSz="1828433">
              <a:lnSpc>
                <a:spcPct val="100000"/>
              </a:lnSpc>
              <a:spcBef>
                <a:spcPts val="0"/>
              </a:spcBef>
              <a:defRPr sz="5400" b="1">
                <a:solidFill>
                  <a:srgbClr val="FFFFFF"/>
                </a:solidFill>
                <a:latin typeface="Helvetica"/>
                <a:ea typeface="Helvetica"/>
                <a:cs typeface="Helvetica"/>
                <a:sym typeface="Helvetica"/>
              </a:defRPr>
            </a:lvl1pPr>
          </a:lstStyle>
          <a:p>
            <a:r>
              <a:t>03</a:t>
            </a:r>
          </a:p>
        </p:txBody>
      </p:sp>
      <p:sp>
        <p:nvSpPr>
          <p:cNvPr id="273" name="Formă"/>
          <p:cNvSpPr/>
          <p:nvPr/>
        </p:nvSpPr>
        <p:spPr>
          <a:xfrm>
            <a:off x="9382383" y="9058681"/>
            <a:ext cx="777446" cy="1291990"/>
          </a:xfrm>
          <a:custGeom>
            <a:avLst/>
            <a:gdLst/>
            <a:ahLst/>
            <a:cxnLst>
              <a:cxn ang="0">
                <a:pos x="wd2" y="hd2"/>
              </a:cxn>
              <a:cxn ang="5400000">
                <a:pos x="wd2" y="hd2"/>
              </a:cxn>
              <a:cxn ang="10800000">
                <a:pos x="wd2" y="hd2"/>
              </a:cxn>
              <a:cxn ang="16200000">
                <a:pos x="wd2" y="hd2"/>
              </a:cxn>
            </a:cxnLst>
            <a:rect l="0" t="0" r="r" b="b"/>
            <a:pathLst>
              <a:path w="21600" h="21600" extrusionOk="0">
                <a:moveTo>
                  <a:pt x="19029" y="10103"/>
                </a:moveTo>
                <a:cubicBezTo>
                  <a:pt x="18000" y="11148"/>
                  <a:pt x="15943" y="12890"/>
                  <a:pt x="15943" y="14284"/>
                </a:cubicBezTo>
                <a:cubicBezTo>
                  <a:pt x="16457" y="14632"/>
                  <a:pt x="16971" y="14981"/>
                  <a:pt x="16971" y="15329"/>
                </a:cubicBezTo>
                <a:cubicBezTo>
                  <a:pt x="16971" y="15677"/>
                  <a:pt x="16457" y="16026"/>
                  <a:pt x="16457" y="16374"/>
                </a:cubicBezTo>
                <a:cubicBezTo>
                  <a:pt x="16457" y="16374"/>
                  <a:pt x="16971" y="16723"/>
                  <a:pt x="16971" y="17071"/>
                </a:cubicBezTo>
                <a:cubicBezTo>
                  <a:pt x="16971" y="17768"/>
                  <a:pt x="16457" y="18116"/>
                  <a:pt x="15943" y="18465"/>
                </a:cubicBezTo>
                <a:cubicBezTo>
                  <a:pt x="15943" y="18465"/>
                  <a:pt x="15943" y="18813"/>
                  <a:pt x="15943" y="18813"/>
                </a:cubicBezTo>
                <a:cubicBezTo>
                  <a:pt x="15943" y="19858"/>
                  <a:pt x="14914" y="20206"/>
                  <a:pt x="13886" y="20206"/>
                </a:cubicBezTo>
                <a:cubicBezTo>
                  <a:pt x="13371" y="21252"/>
                  <a:pt x="12343" y="21600"/>
                  <a:pt x="10800" y="21600"/>
                </a:cubicBezTo>
                <a:cubicBezTo>
                  <a:pt x="9771" y="21600"/>
                  <a:pt x="8229" y="21252"/>
                  <a:pt x="7714" y="20206"/>
                </a:cubicBezTo>
                <a:cubicBezTo>
                  <a:pt x="6686" y="20206"/>
                  <a:pt x="5657" y="19858"/>
                  <a:pt x="5657" y="18813"/>
                </a:cubicBezTo>
                <a:cubicBezTo>
                  <a:pt x="5657" y="18813"/>
                  <a:pt x="5657" y="18465"/>
                  <a:pt x="5657" y="18465"/>
                </a:cubicBezTo>
                <a:cubicBezTo>
                  <a:pt x="5143" y="18116"/>
                  <a:pt x="4629" y="17768"/>
                  <a:pt x="4629" y="17071"/>
                </a:cubicBezTo>
                <a:cubicBezTo>
                  <a:pt x="4629" y="16723"/>
                  <a:pt x="5143" y="16374"/>
                  <a:pt x="5143" y="16374"/>
                </a:cubicBezTo>
                <a:cubicBezTo>
                  <a:pt x="5143" y="16026"/>
                  <a:pt x="4629" y="15677"/>
                  <a:pt x="4629" y="15329"/>
                </a:cubicBezTo>
                <a:cubicBezTo>
                  <a:pt x="4629" y="14981"/>
                  <a:pt x="5143" y="14632"/>
                  <a:pt x="5657" y="14284"/>
                </a:cubicBezTo>
                <a:cubicBezTo>
                  <a:pt x="5657" y="12890"/>
                  <a:pt x="3600" y="11148"/>
                  <a:pt x="2571" y="10103"/>
                </a:cubicBezTo>
                <a:cubicBezTo>
                  <a:pt x="1029" y="9058"/>
                  <a:pt x="0" y="8013"/>
                  <a:pt x="0" y="6271"/>
                </a:cubicBezTo>
                <a:cubicBezTo>
                  <a:pt x="0" y="2787"/>
                  <a:pt x="5657" y="0"/>
                  <a:pt x="10800" y="0"/>
                </a:cubicBezTo>
                <a:cubicBezTo>
                  <a:pt x="15943" y="0"/>
                  <a:pt x="21600" y="2787"/>
                  <a:pt x="21600" y="6271"/>
                </a:cubicBezTo>
                <a:cubicBezTo>
                  <a:pt x="21600" y="8013"/>
                  <a:pt x="20571" y="9058"/>
                  <a:pt x="19029" y="10103"/>
                </a:cubicBezTo>
                <a:close/>
                <a:moveTo>
                  <a:pt x="10800" y="2090"/>
                </a:moveTo>
                <a:cubicBezTo>
                  <a:pt x="7200" y="2090"/>
                  <a:pt x="3086" y="3484"/>
                  <a:pt x="3086" y="6271"/>
                </a:cubicBezTo>
                <a:cubicBezTo>
                  <a:pt x="3086" y="7316"/>
                  <a:pt x="3600" y="8361"/>
                  <a:pt x="4114" y="9058"/>
                </a:cubicBezTo>
                <a:cubicBezTo>
                  <a:pt x="4629" y="9406"/>
                  <a:pt x="5143" y="9406"/>
                  <a:pt x="5657" y="9755"/>
                </a:cubicBezTo>
                <a:cubicBezTo>
                  <a:pt x="7200" y="11148"/>
                  <a:pt x="8229" y="12542"/>
                  <a:pt x="8229" y="13935"/>
                </a:cubicBezTo>
                <a:cubicBezTo>
                  <a:pt x="13371" y="13935"/>
                  <a:pt x="13371" y="13935"/>
                  <a:pt x="13371" y="13935"/>
                </a:cubicBezTo>
                <a:cubicBezTo>
                  <a:pt x="13371" y="12542"/>
                  <a:pt x="14400" y="11148"/>
                  <a:pt x="15943" y="9755"/>
                </a:cubicBezTo>
                <a:cubicBezTo>
                  <a:pt x="16457" y="9406"/>
                  <a:pt x="16971" y="9406"/>
                  <a:pt x="17486" y="9058"/>
                </a:cubicBezTo>
                <a:cubicBezTo>
                  <a:pt x="18000" y="8361"/>
                  <a:pt x="18514" y="7316"/>
                  <a:pt x="18514" y="6271"/>
                </a:cubicBezTo>
                <a:cubicBezTo>
                  <a:pt x="18514" y="3484"/>
                  <a:pt x="14400" y="2090"/>
                  <a:pt x="10800" y="2090"/>
                </a:cubicBezTo>
                <a:close/>
                <a:moveTo>
                  <a:pt x="14914" y="6968"/>
                </a:moveTo>
                <a:cubicBezTo>
                  <a:pt x="14400" y="6968"/>
                  <a:pt x="13886" y="6619"/>
                  <a:pt x="13886" y="6271"/>
                </a:cubicBezTo>
                <a:cubicBezTo>
                  <a:pt x="13886" y="5574"/>
                  <a:pt x="11829" y="5226"/>
                  <a:pt x="10800" y="5226"/>
                </a:cubicBezTo>
                <a:cubicBezTo>
                  <a:pt x="10286" y="5226"/>
                  <a:pt x="10286" y="4877"/>
                  <a:pt x="10286" y="4529"/>
                </a:cubicBezTo>
                <a:cubicBezTo>
                  <a:pt x="10286" y="4529"/>
                  <a:pt x="10286" y="4181"/>
                  <a:pt x="10800" y="4181"/>
                </a:cubicBezTo>
                <a:cubicBezTo>
                  <a:pt x="12857" y="4181"/>
                  <a:pt x="15429" y="4877"/>
                  <a:pt x="15429" y="6271"/>
                </a:cubicBezTo>
                <a:cubicBezTo>
                  <a:pt x="15429" y="6619"/>
                  <a:pt x="14914" y="6968"/>
                  <a:pt x="14914" y="6968"/>
                </a:cubicBezTo>
                <a:close/>
              </a:path>
            </a:pathLst>
          </a:custGeom>
          <a:solidFill>
            <a:srgbClr val="FFFFFF"/>
          </a:solidFill>
          <a:ln w="12700">
            <a:miter lim="400000"/>
          </a:ln>
        </p:spPr>
        <p:txBody>
          <a:bodyPr lIns="45719" rIns="45719"/>
          <a:lstStyle/>
          <a:p>
            <a:pPr defTabSz="1217612">
              <a:lnSpc>
                <a:spcPct val="100000"/>
              </a:lnSpc>
              <a:spcBef>
                <a:spcPts val="0"/>
              </a:spcBef>
              <a:defRPr sz="1800">
                <a:solidFill>
                  <a:srgbClr val="91969B"/>
                </a:solidFill>
                <a:latin typeface="Calibri"/>
                <a:ea typeface="Calibri"/>
                <a:cs typeface="Calibri"/>
                <a:sym typeface="Calibri"/>
              </a:defRPr>
            </a:pPr>
            <a:endParaRPr/>
          </a:p>
        </p:txBody>
      </p:sp>
      <p:sp>
        <p:nvSpPr>
          <p:cNvPr id="274" name="Formă"/>
          <p:cNvSpPr/>
          <p:nvPr/>
        </p:nvSpPr>
        <p:spPr>
          <a:xfrm>
            <a:off x="14903214" y="7803589"/>
            <a:ext cx="951717" cy="1146880"/>
          </a:xfrm>
          <a:custGeom>
            <a:avLst/>
            <a:gdLst/>
            <a:ahLst/>
            <a:cxnLst>
              <a:cxn ang="0">
                <a:pos x="wd2" y="hd2"/>
              </a:cxn>
              <a:cxn ang="5400000">
                <a:pos x="wd2" y="hd2"/>
              </a:cxn>
              <a:cxn ang="10800000">
                <a:pos x="wd2" y="hd2"/>
              </a:cxn>
              <a:cxn ang="16200000">
                <a:pos x="wd2" y="hd2"/>
              </a:cxn>
            </a:cxnLst>
            <a:rect l="0" t="0" r="r" b="b"/>
            <a:pathLst>
              <a:path w="21600" h="21600" extrusionOk="0">
                <a:moveTo>
                  <a:pt x="17743" y="21600"/>
                </a:moveTo>
                <a:cubicBezTo>
                  <a:pt x="3857" y="21600"/>
                  <a:pt x="3857" y="21600"/>
                  <a:pt x="3857" y="21600"/>
                </a:cubicBezTo>
                <a:cubicBezTo>
                  <a:pt x="1543" y="21600"/>
                  <a:pt x="0" y="20206"/>
                  <a:pt x="0" y="18116"/>
                </a:cubicBezTo>
                <a:cubicBezTo>
                  <a:pt x="0" y="14981"/>
                  <a:pt x="771" y="10103"/>
                  <a:pt x="5400" y="10103"/>
                </a:cubicBezTo>
                <a:cubicBezTo>
                  <a:pt x="5786" y="10103"/>
                  <a:pt x="7714" y="11845"/>
                  <a:pt x="10800" y="11845"/>
                </a:cubicBezTo>
                <a:cubicBezTo>
                  <a:pt x="13886" y="11845"/>
                  <a:pt x="15814" y="10103"/>
                  <a:pt x="16200" y="10103"/>
                </a:cubicBezTo>
                <a:cubicBezTo>
                  <a:pt x="20829" y="10103"/>
                  <a:pt x="21600" y="14981"/>
                  <a:pt x="21600" y="18116"/>
                </a:cubicBezTo>
                <a:cubicBezTo>
                  <a:pt x="21600" y="20206"/>
                  <a:pt x="20057" y="21600"/>
                  <a:pt x="17743" y="21600"/>
                </a:cubicBezTo>
                <a:close/>
                <a:moveTo>
                  <a:pt x="10800" y="10800"/>
                </a:moveTo>
                <a:cubicBezTo>
                  <a:pt x="7714" y="10800"/>
                  <a:pt x="5014" y="8361"/>
                  <a:pt x="5014" y="5574"/>
                </a:cubicBezTo>
                <a:cubicBezTo>
                  <a:pt x="5014" y="2439"/>
                  <a:pt x="7714" y="0"/>
                  <a:pt x="10800" y="0"/>
                </a:cubicBezTo>
                <a:cubicBezTo>
                  <a:pt x="14271" y="0"/>
                  <a:pt x="16586" y="2439"/>
                  <a:pt x="16586" y="5574"/>
                </a:cubicBezTo>
                <a:cubicBezTo>
                  <a:pt x="16586" y="8361"/>
                  <a:pt x="14271" y="10800"/>
                  <a:pt x="10800" y="10800"/>
                </a:cubicBezTo>
                <a:close/>
              </a:path>
            </a:pathLst>
          </a:custGeom>
          <a:solidFill>
            <a:srgbClr val="FFFFFF"/>
          </a:solidFill>
          <a:ln w="12700">
            <a:miter lim="400000"/>
          </a:ln>
        </p:spPr>
        <p:txBody>
          <a:bodyPr lIns="45719" rIns="45719"/>
          <a:lstStyle/>
          <a:p>
            <a:pPr defTabSz="1217612">
              <a:lnSpc>
                <a:spcPct val="100000"/>
              </a:lnSpc>
              <a:spcBef>
                <a:spcPts val="0"/>
              </a:spcBef>
              <a:defRPr sz="1800">
                <a:solidFill>
                  <a:srgbClr val="91969B"/>
                </a:solidFill>
                <a:latin typeface="Calibri"/>
                <a:ea typeface="Calibri"/>
                <a:cs typeface="Calibri"/>
                <a:sym typeface="Calibri"/>
              </a:defRPr>
            </a:pPr>
            <a:endParaRPr/>
          </a:p>
        </p:txBody>
      </p:sp>
      <p:sp>
        <p:nvSpPr>
          <p:cNvPr id="275" name="Formă"/>
          <p:cNvSpPr/>
          <p:nvPr/>
        </p:nvSpPr>
        <p:spPr>
          <a:xfrm>
            <a:off x="13960740" y="7803589"/>
            <a:ext cx="951717" cy="1146880"/>
          </a:xfrm>
          <a:custGeom>
            <a:avLst/>
            <a:gdLst/>
            <a:ahLst/>
            <a:cxnLst>
              <a:cxn ang="0">
                <a:pos x="wd2" y="hd2"/>
              </a:cxn>
              <a:cxn ang="5400000">
                <a:pos x="wd2" y="hd2"/>
              </a:cxn>
              <a:cxn ang="10800000">
                <a:pos x="wd2" y="hd2"/>
              </a:cxn>
              <a:cxn ang="16200000">
                <a:pos x="wd2" y="hd2"/>
              </a:cxn>
            </a:cxnLst>
            <a:rect l="0" t="0" r="r" b="b"/>
            <a:pathLst>
              <a:path w="21600" h="21600" extrusionOk="0">
                <a:moveTo>
                  <a:pt x="17743" y="21600"/>
                </a:moveTo>
                <a:cubicBezTo>
                  <a:pt x="3857" y="21600"/>
                  <a:pt x="3857" y="21600"/>
                  <a:pt x="3857" y="21600"/>
                </a:cubicBezTo>
                <a:cubicBezTo>
                  <a:pt x="1543" y="21600"/>
                  <a:pt x="0" y="20206"/>
                  <a:pt x="0" y="18116"/>
                </a:cubicBezTo>
                <a:cubicBezTo>
                  <a:pt x="0" y="14981"/>
                  <a:pt x="771" y="10103"/>
                  <a:pt x="5400" y="10103"/>
                </a:cubicBezTo>
                <a:cubicBezTo>
                  <a:pt x="5786" y="10103"/>
                  <a:pt x="7714" y="11845"/>
                  <a:pt x="10800" y="11845"/>
                </a:cubicBezTo>
                <a:cubicBezTo>
                  <a:pt x="13886" y="11845"/>
                  <a:pt x="15814" y="10103"/>
                  <a:pt x="16200" y="10103"/>
                </a:cubicBezTo>
                <a:cubicBezTo>
                  <a:pt x="20829" y="10103"/>
                  <a:pt x="21600" y="14981"/>
                  <a:pt x="21600" y="18116"/>
                </a:cubicBezTo>
                <a:cubicBezTo>
                  <a:pt x="21600" y="20206"/>
                  <a:pt x="20057" y="21600"/>
                  <a:pt x="17743" y="21600"/>
                </a:cubicBezTo>
                <a:close/>
                <a:moveTo>
                  <a:pt x="10800" y="10800"/>
                </a:moveTo>
                <a:cubicBezTo>
                  <a:pt x="7714" y="10800"/>
                  <a:pt x="5014" y="8361"/>
                  <a:pt x="5014" y="5574"/>
                </a:cubicBezTo>
                <a:cubicBezTo>
                  <a:pt x="5014" y="2439"/>
                  <a:pt x="7714" y="0"/>
                  <a:pt x="10800" y="0"/>
                </a:cubicBezTo>
                <a:cubicBezTo>
                  <a:pt x="14271" y="0"/>
                  <a:pt x="16586" y="2439"/>
                  <a:pt x="16586" y="5574"/>
                </a:cubicBezTo>
                <a:cubicBezTo>
                  <a:pt x="16586" y="8361"/>
                  <a:pt x="14271" y="10800"/>
                  <a:pt x="10800" y="10800"/>
                </a:cubicBezTo>
                <a:close/>
              </a:path>
            </a:pathLst>
          </a:custGeom>
          <a:solidFill>
            <a:srgbClr val="FFFFFF"/>
          </a:solidFill>
          <a:ln w="12700">
            <a:miter lim="400000"/>
          </a:ln>
        </p:spPr>
        <p:txBody>
          <a:bodyPr lIns="45719" rIns="45719"/>
          <a:lstStyle/>
          <a:p>
            <a:pPr defTabSz="1217612">
              <a:lnSpc>
                <a:spcPct val="100000"/>
              </a:lnSpc>
              <a:spcBef>
                <a:spcPts val="0"/>
              </a:spcBef>
              <a:defRPr sz="1800">
                <a:solidFill>
                  <a:srgbClr val="91969B"/>
                </a:solidFill>
                <a:latin typeface="Calibri"/>
                <a:ea typeface="Calibri"/>
                <a:cs typeface="Calibri"/>
                <a:sym typeface="Calibri"/>
              </a:defRPr>
            </a:pPr>
            <a:endParaRPr/>
          </a:p>
        </p:txBody>
      </p:sp>
      <p:sp>
        <p:nvSpPr>
          <p:cNvPr id="276" name="Formă"/>
          <p:cNvSpPr/>
          <p:nvPr/>
        </p:nvSpPr>
        <p:spPr>
          <a:xfrm>
            <a:off x="11403506" y="4462158"/>
            <a:ext cx="1223365" cy="728772"/>
          </a:xfrm>
          <a:custGeom>
            <a:avLst/>
            <a:gdLst/>
            <a:ahLst/>
            <a:cxnLst>
              <a:cxn ang="0">
                <a:pos x="wd2" y="hd2"/>
              </a:cxn>
              <a:cxn ang="5400000">
                <a:pos x="wd2" y="hd2"/>
              </a:cxn>
              <a:cxn ang="10800000">
                <a:pos x="wd2" y="hd2"/>
              </a:cxn>
              <a:cxn ang="16200000">
                <a:pos x="wd2" y="hd2"/>
              </a:cxn>
            </a:cxnLst>
            <a:rect l="0" t="0" r="r" b="b"/>
            <a:pathLst>
              <a:path w="21431" h="21600" extrusionOk="0">
                <a:moveTo>
                  <a:pt x="16875" y="17280"/>
                </a:moveTo>
                <a:cubicBezTo>
                  <a:pt x="16875" y="19872"/>
                  <a:pt x="15188" y="21600"/>
                  <a:pt x="13500" y="21600"/>
                </a:cubicBezTo>
                <a:cubicBezTo>
                  <a:pt x="3375" y="21600"/>
                  <a:pt x="3375" y="21600"/>
                  <a:pt x="3375" y="21600"/>
                </a:cubicBezTo>
                <a:cubicBezTo>
                  <a:pt x="1350" y="21600"/>
                  <a:pt x="0" y="19872"/>
                  <a:pt x="0" y="17280"/>
                </a:cubicBezTo>
                <a:cubicBezTo>
                  <a:pt x="0" y="4320"/>
                  <a:pt x="0" y="4320"/>
                  <a:pt x="0" y="4320"/>
                </a:cubicBezTo>
                <a:cubicBezTo>
                  <a:pt x="0" y="2160"/>
                  <a:pt x="1350" y="0"/>
                  <a:pt x="3375" y="0"/>
                </a:cubicBezTo>
                <a:cubicBezTo>
                  <a:pt x="13500" y="0"/>
                  <a:pt x="13500" y="0"/>
                  <a:pt x="13500" y="0"/>
                </a:cubicBezTo>
                <a:cubicBezTo>
                  <a:pt x="13838" y="0"/>
                  <a:pt x="14513" y="0"/>
                  <a:pt x="14850" y="432"/>
                </a:cubicBezTo>
                <a:cubicBezTo>
                  <a:pt x="14850" y="432"/>
                  <a:pt x="14850" y="432"/>
                  <a:pt x="15188" y="864"/>
                </a:cubicBezTo>
                <a:cubicBezTo>
                  <a:pt x="15188" y="864"/>
                  <a:pt x="15188" y="864"/>
                  <a:pt x="14850" y="1296"/>
                </a:cubicBezTo>
                <a:cubicBezTo>
                  <a:pt x="14175" y="1728"/>
                  <a:pt x="14175" y="1728"/>
                  <a:pt x="14175" y="1728"/>
                </a:cubicBezTo>
                <a:cubicBezTo>
                  <a:pt x="14175" y="2160"/>
                  <a:pt x="14175" y="2160"/>
                  <a:pt x="13838" y="2160"/>
                </a:cubicBezTo>
                <a:cubicBezTo>
                  <a:pt x="13838" y="2160"/>
                  <a:pt x="13500" y="1728"/>
                  <a:pt x="13500" y="1728"/>
                </a:cubicBezTo>
                <a:cubicBezTo>
                  <a:pt x="3375" y="1728"/>
                  <a:pt x="3375" y="1728"/>
                  <a:pt x="3375" y="1728"/>
                </a:cubicBezTo>
                <a:cubicBezTo>
                  <a:pt x="2363" y="1728"/>
                  <a:pt x="1350" y="3024"/>
                  <a:pt x="1350" y="4320"/>
                </a:cubicBezTo>
                <a:cubicBezTo>
                  <a:pt x="1350" y="17280"/>
                  <a:pt x="1350" y="17280"/>
                  <a:pt x="1350" y="17280"/>
                </a:cubicBezTo>
                <a:cubicBezTo>
                  <a:pt x="1350" y="18576"/>
                  <a:pt x="2363" y="19872"/>
                  <a:pt x="3375" y="19872"/>
                </a:cubicBezTo>
                <a:cubicBezTo>
                  <a:pt x="13500" y="19872"/>
                  <a:pt x="13500" y="19872"/>
                  <a:pt x="13500" y="19872"/>
                </a:cubicBezTo>
                <a:cubicBezTo>
                  <a:pt x="14513" y="19872"/>
                  <a:pt x="15188" y="18576"/>
                  <a:pt x="15188" y="17280"/>
                </a:cubicBezTo>
                <a:cubicBezTo>
                  <a:pt x="15188" y="15120"/>
                  <a:pt x="15188" y="15120"/>
                  <a:pt x="15188" y="15120"/>
                </a:cubicBezTo>
                <a:cubicBezTo>
                  <a:pt x="15188" y="15120"/>
                  <a:pt x="15525" y="15120"/>
                  <a:pt x="15525" y="15120"/>
                </a:cubicBezTo>
                <a:cubicBezTo>
                  <a:pt x="16200" y="13824"/>
                  <a:pt x="16200" y="13824"/>
                  <a:pt x="16200" y="13824"/>
                </a:cubicBezTo>
                <a:cubicBezTo>
                  <a:pt x="16200" y="13824"/>
                  <a:pt x="16538" y="13824"/>
                  <a:pt x="16538" y="13824"/>
                </a:cubicBezTo>
                <a:cubicBezTo>
                  <a:pt x="16875" y="13824"/>
                  <a:pt x="16875" y="14256"/>
                  <a:pt x="16875" y="14256"/>
                </a:cubicBezTo>
                <a:lnTo>
                  <a:pt x="16875" y="17280"/>
                </a:lnTo>
                <a:close/>
                <a:moveTo>
                  <a:pt x="19238" y="7344"/>
                </a:moveTo>
                <a:cubicBezTo>
                  <a:pt x="11138" y="17712"/>
                  <a:pt x="11138" y="17712"/>
                  <a:pt x="11138" y="17712"/>
                </a:cubicBezTo>
                <a:cubicBezTo>
                  <a:pt x="7763" y="17712"/>
                  <a:pt x="7763" y="17712"/>
                  <a:pt x="7763" y="17712"/>
                </a:cubicBezTo>
                <a:cubicBezTo>
                  <a:pt x="7763" y="13392"/>
                  <a:pt x="7763" y="13392"/>
                  <a:pt x="7763" y="13392"/>
                </a:cubicBezTo>
                <a:cubicBezTo>
                  <a:pt x="15863" y="3024"/>
                  <a:pt x="15863" y="3024"/>
                  <a:pt x="15863" y="3024"/>
                </a:cubicBezTo>
                <a:lnTo>
                  <a:pt x="19238" y="7344"/>
                </a:lnTo>
                <a:close/>
                <a:moveTo>
                  <a:pt x="12150" y="14256"/>
                </a:moveTo>
                <a:cubicBezTo>
                  <a:pt x="10125" y="12096"/>
                  <a:pt x="10125" y="12096"/>
                  <a:pt x="10125" y="12096"/>
                </a:cubicBezTo>
                <a:cubicBezTo>
                  <a:pt x="8775" y="13824"/>
                  <a:pt x="8775" y="13824"/>
                  <a:pt x="8775" y="13824"/>
                </a:cubicBezTo>
                <a:cubicBezTo>
                  <a:pt x="8775" y="14688"/>
                  <a:pt x="8775" y="14688"/>
                  <a:pt x="8775" y="14688"/>
                </a:cubicBezTo>
                <a:cubicBezTo>
                  <a:pt x="9788" y="14688"/>
                  <a:pt x="9788" y="14688"/>
                  <a:pt x="9788" y="14688"/>
                </a:cubicBezTo>
                <a:cubicBezTo>
                  <a:pt x="9788" y="16416"/>
                  <a:pt x="9788" y="16416"/>
                  <a:pt x="9788" y="16416"/>
                </a:cubicBezTo>
                <a:cubicBezTo>
                  <a:pt x="10463" y="16416"/>
                  <a:pt x="10463" y="16416"/>
                  <a:pt x="10463" y="16416"/>
                </a:cubicBezTo>
                <a:lnTo>
                  <a:pt x="12150" y="14256"/>
                </a:lnTo>
                <a:close/>
                <a:moveTo>
                  <a:pt x="15525" y="5184"/>
                </a:moveTo>
                <a:cubicBezTo>
                  <a:pt x="11475" y="10368"/>
                  <a:pt x="11475" y="10368"/>
                  <a:pt x="11475" y="10368"/>
                </a:cubicBezTo>
                <a:cubicBezTo>
                  <a:pt x="11138" y="10800"/>
                  <a:pt x="11138" y="10800"/>
                  <a:pt x="11138" y="11232"/>
                </a:cubicBezTo>
                <a:cubicBezTo>
                  <a:pt x="11475" y="11232"/>
                  <a:pt x="11475" y="11232"/>
                  <a:pt x="11813" y="11232"/>
                </a:cubicBezTo>
                <a:cubicBezTo>
                  <a:pt x="15863" y="5616"/>
                  <a:pt x="15863" y="5616"/>
                  <a:pt x="15863" y="5616"/>
                </a:cubicBezTo>
                <a:cubicBezTo>
                  <a:pt x="15863" y="5616"/>
                  <a:pt x="15863" y="5184"/>
                  <a:pt x="15863" y="5184"/>
                </a:cubicBezTo>
                <a:cubicBezTo>
                  <a:pt x="15863" y="5184"/>
                  <a:pt x="15525" y="5184"/>
                  <a:pt x="15525" y="5184"/>
                </a:cubicBezTo>
                <a:close/>
                <a:moveTo>
                  <a:pt x="19913" y="6480"/>
                </a:moveTo>
                <a:cubicBezTo>
                  <a:pt x="16538" y="1728"/>
                  <a:pt x="16538" y="1728"/>
                  <a:pt x="16538" y="1728"/>
                </a:cubicBezTo>
                <a:cubicBezTo>
                  <a:pt x="17550" y="432"/>
                  <a:pt x="17550" y="432"/>
                  <a:pt x="17550" y="432"/>
                </a:cubicBezTo>
                <a:cubicBezTo>
                  <a:pt x="17888" y="0"/>
                  <a:pt x="18900" y="0"/>
                  <a:pt x="19238" y="432"/>
                </a:cubicBezTo>
                <a:cubicBezTo>
                  <a:pt x="20925" y="3024"/>
                  <a:pt x="20925" y="3024"/>
                  <a:pt x="20925" y="3024"/>
                </a:cubicBezTo>
                <a:cubicBezTo>
                  <a:pt x="21600" y="3456"/>
                  <a:pt x="21600" y="4320"/>
                  <a:pt x="20925" y="4752"/>
                </a:cubicBezTo>
                <a:lnTo>
                  <a:pt x="19913" y="6480"/>
                </a:lnTo>
                <a:close/>
              </a:path>
            </a:pathLst>
          </a:custGeom>
          <a:solidFill>
            <a:srgbClr val="FFFFFF"/>
          </a:solidFill>
          <a:ln w="12700">
            <a:miter lim="400000"/>
          </a:ln>
        </p:spPr>
        <p:txBody>
          <a:bodyPr lIns="45719" rIns="45719"/>
          <a:lstStyle/>
          <a:p>
            <a:pPr defTabSz="1217612">
              <a:lnSpc>
                <a:spcPct val="100000"/>
              </a:lnSpc>
              <a:spcBef>
                <a:spcPts val="0"/>
              </a:spcBef>
              <a:defRPr sz="1800">
                <a:solidFill>
                  <a:srgbClr val="91969B"/>
                </a:solidFill>
                <a:latin typeface="Calibri"/>
                <a:ea typeface="Calibri"/>
                <a:cs typeface="Calibri"/>
                <a:sym typeface="Calibri"/>
              </a:defRPr>
            </a:pPr>
            <a:endParaRPr/>
          </a:p>
        </p:txBody>
      </p:sp>
      <p:sp>
        <p:nvSpPr>
          <p:cNvPr id="277" name="IMPLEMENTATION…"/>
          <p:cNvSpPr txBox="1"/>
          <p:nvPr/>
        </p:nvSpPr>
        <p:spPr>
          <a:xfrm>
            <a:off x="18436215" y="9030100"/>
            <a:ext cx="5215549" cy="324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p>
            <a:pPr defTabSz="1828433">
              <a:lnSpc>
                <a:spcPct val="100000"/>
              </a:lnSpc>
              <a:spcBef>
                <a:spcPts val="0"/>
              </a:spcBef>
              <a:defRPr sz="2600" b="1">
                <a:solidFill>
                  <a:schemeClr val="accent5">
                    <a:lumOff val="-29866"/>
                  </a:schemeClr>
                </a:solidFill>
                <a:latin typeface="Helvetica"/>
                <a:ea typeface="Helvetica"/>
                <a:cs typeface="Helvetica"/>
                <a:sym typeface="Helvetica"/>
              </a:defRPr>
            </a:pPr>
            <a:r>
              <a:t>IMPLEMENTATION </a:t>
            </a:r>
          </a:p>
          <a:p>
            <a:pPr defTabSz="1828433">
              <a:lnSpc>
                <a:spcPct val="100000"/>
              </a:lnSpc>
              <a:spcBef>
                <a:spcPts val="0"/>
              </a:spcBef>
              <a:defRPr sz="2600" b="1">
                <a:solidFill>
                  <a:schemeClr val="accent5">
                    <a:lumOff val="-29866"/>
                  </a:schemeClr>
                </a:solidFill>
                <a:latin typeface="Helvetica"/>
                <a:ea typeface="Helvetica"/>
                <a:cs typeface="Helvetica"/>
                <a:sym typeface="Helvetica"/>
              </a:defRPr>
            </a:pPr>
            <a:r>
              <a:t>Scaling Up: </a:t>
            </a:r>
            <a:r>
              <a:rPr b="0"/>
              <a:t>Refining solutions based on testing results and preparing for broader deployment.</a:t>
            </a:r>
          </a:p>
          <a:p>
            <a:pPr defTabSz="1828433">
              <a:lnSpc>
                <a:spcPct val="100000"/>
              </a:lnSpc>
              <a:spcBef>
                <a:spcPts val="0"/>
              </a:spcBef>
              <a:defRPr sz="2600" b="1">
                <a:solidFill>
                  <a:schemeClr val="accent5">
                    <a:lumOff val="-29866"/>
                  </a:schemeClr>
                </a:solidFill>
                <a:latin typeface="Helvetica"/>
                <a:ea typeface="Helvetica"/>
                <a:cs typeface="Helvetica"/>
                <a:sym typeface="Helvetica"/>
              </a:defRPr>
            </a:pPr>
            <a:r>
              <a:t>Integration: </a:t>
            </a:r>
            <a:r>
              <a:rPr b="0"/>
              <a:t>Incorporating innovations into existing systems or practices.</a:t>
            </a:r>
          </a:p>
        </p:txBody>
      </p:sp>
      <p:sp>
        <p:nvSpPr>
          <p:cNvPr id="278" name="IDEATION"/>
          <p:cNvSpPr txBox="1"/>
          <p:nvPr/>
        </p:nvSpPr>
        <p:spPr>
          <a:xfrm>
            <a:off x="9789999" y="10239023"/>
            <a:ext cx="1667595" cy="889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r" defTabSz="1828433">
              <a:lnSpc>
                <a:spcPct val="100000"/>
              </a:lnSpc>
              <a:spcBef>
                <a:spcPts val="0"/>
              </a:spcBef>
              <a:defRPr sz="2600" b="1">
                <a:solidFill>
                  <a:srgbClr val="08204C"/>
                </a:solidFill>
                <a:latin typeface="Helvetica"/>
                <a:ea typeface="Helvetica"/>
                <a:cs typeface="Helvetica"/>
                <a:sym typeface="Helvetica"/>
              </a:defRPr>
            </a:lvl1pPr>
          </a:lstStyle>
          <a:p>
            <a:r>
              <a:t>IDEATION</a:t>
            </a:r>
          </a:p>
        </p:txBody>
      </p:sp>
      <p:sp>
        <p:nvSpPr>
          <p:cNvPr id="279" name="PROTOTYPING"/>
          <p:cNvSpPr txBox="1"/>
          <p:nvPr/>
        </p:nvSpPr>
        <p:spPr>
          <a:xfrm>
            <a:off x="10759290" y="3630081"/>
            <a:ext cx="2511798" cy="495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r" defTabSz="1828433">
              <a:lnSpc>
                <a:spcPct val="100000"/>
              </a:lnSpc>
              <a:spcBef>
                <a:spcPts val="0"/>
              </a:spcBef>
              <a:defRPr sz="2600" b="1">
                <a:solidFill>
                  <a:srgbClr val="08204C"/>
                </a:solidFill>
                <a:latin typeface="Helvetica"/>
                <a:ea typeface="Helvetica"/>
                <a:cs typeface="Helvetica"/>
                <a:sym typeface="Helvetica"/>
              </a:defRPr>
            </a:lvl1pPr>
          </a:lstStyle>
          <a:p>
            <a:r>
              <a:t>PROTOTYPING</a:t>
            </a:r>
          </a:p>
        </p:txBody>
      </p:sp>
      <p:sp>
        <p:nvSpPr>
          <p:cNvPr id="280" name="TESTING"/>
          <p:cNvSpPr txBox="1"/>
          <p:nvPr/>
        </p:nvSpPr>
        <p:spPr>
          <a:xfrm>
            <a:off x="14150908" y="6940539"/>
            <a:ext cx="1636961" cy="889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1828433">
              <a:lnSpc>
                <a:spcPct val="100000"/>
              </a:lnSpc>
              <a:spcBef>
                <a:spcPts val="0"/>
              </a:spcBef>
              <a:defRPr sz="2600" b="1">
                <a:solidFill>
                  <a:srgbClr val="08204C"/>
                </a:solidFill>
                <a:latin typeface="Helvetica"/>
                <a:ea typeface="Helvetica"/>
                <a:cs typeface="Helvetica"/>
                <a:sym typeface="Helvetica"/>
              </a:defRPr>
            </a:lvl1pPr>
          </a:lstStyle>
          <a:p>
            <a:r>
              <a:t>TESTING </a:t>
            </a:r>
          </a:p>
        </p:txBody>
      </p:sp>
      <p:sp>
        <p:nvSpPr>
          <p:cNvPr id="281" name="EVALUATION…"/>
          <p:cNvSpPr txBox="1"/>
          <p:nvPr/>
        </p:nvSpPr>
        <p:spPr>
          <a:xfrm>
            <a:off x="868000" y="5232400"/>
            <a:ext cx="6003268" cy="325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1828433">
              <a:lnSpc>
                <a:spcPct val="100000"/>
              </a:lnSpc>
              <a:spcBef>
                <a:spcPts val="0"/>
              </a:spcBef>
              <a:defRPr sz="2600" b="1">
                <a:solidFill>
                  <a:schemeClr val="accent4">
                    <a:hueOff val="-476017"/>
                    <a:lumOff val="-10042"/>
                  </a:schemeClr>
                </a:solidFill>
                <a:latin typeface="Helvetica"/>
                <a:ea typeface="Helvetica"/>
                <a:cs typeface="Helvetica"/>
                <a:sym typeface="Helvetica"/>
              </a:defRPr>
            </a:pPr>
            <a:r>
              <a:t>EVALUATION </a:t>
            </a:r>
          </a:p>
          <a:p>
            <a:pPr defTabSz="1828433">
              <a:lnSpc>
                <a:spcPct val="100000"/>
              </a:lnSpc>
              <a:spcBef>
                <a:spcPts val="0"/>
              </a:spcBef>
              <a:defRPr sz="2600" b="1">
                <a:solidFill>
                  <a:schemeClr val="accent4">
                    <a:hueOff val="-476017"/>
                    <a:lumOff val="-10042"/>
                  </a:schemeClr>
                </a:solidFill>
                <a:latin typeface="Helvetica"/>
                <a:ea typeface="Helvetica"/>
                <a:cs typeface="Helvetica"/>
                <a:sym typeface="Helvetica"/>
              </a:defRPr>
            </a:pPr>
            <a:r>
              <a:t>Impact Assessment: </a:t>
            </a:r>
            <a:r>
              <a:rPr b="0"/>
              <a:t>Measuring outcomes against predefined objectives and key performance indicators.</a:t>
            </a:r>
          </a:p>
          <a:p>
            <a:pPr defTabSz="1828433">
              <a:lnSpc>
                <a:spcPct val="100000"/>
              </a:lnSpc>
              <a:spcBef>
                <a:spcPts val="0"/>
              </a:spcBef>
              <a:defRPr sz="2600" b="1">
                <a:solidFill>
                  <a:schemeClr val="accent4">
                    <a:hueOff val="-476017"/>
                    <a:lumOff val="-10042"/>
                  </a:schemeClr>
                </a:solidFill>
                <a:latin typeface="Helvetica"/>
                <a:ea typeface="Helvetica"/>
                <a:cs typeface="Helvetica"/>
                <a:sym typeface="Helvetica"/>
              </a:defRPr>
            </a:pPr>
            <a:r>
              <a:t>Dissemination: </a:t>
            </a:r>
            <a:r>
              <a:rPr b="0"/>
              <a:t>Sharing results with the wider community and stakeholders to inform future initiatives.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D52A0"/>
        </a:solidFill>
        <a:effectLst/>
      </p:bgPr>
    </p:bg>
    <p:spTree>
      <p:nvGrpSpPr>
        <p:cNvPr id="1" name=""/>
        <p:cNvGrpSpPr/>
        <p:nvPr/>
      </p:nvGrpSpPr>
      <p:grpSpPr>
        <a:xfrm>
          <a:off x="0" y="0"/>
          <a:ext cx="0" cy="0"/>
          <a:chOff x="0" y="0"/>
          <a:chExt cx="0" cy="0"/>
        </a:xfrm>
      </p:grpSpPr>
      <p:sp>
        <p:nvSpPr>
          <p:cNvPr id="283" name="Google Shape;191;p5"/>
          <p:cNvSpPr txBox="1">
            <a:spLocks noGrp="1"/>
          </p:cNvSpPr>
          <p:nvPr>
            <p:ph type="title" idx="4294967295"/>
          </p:nvPr>
        </p:nvSpPr>
        <p:spPr>
          <a:xfrm>
            <a:off x="1945199" y="2445733"/>
            <a:ext cx="18693601" cy="935201"/>
          </a:xfrm>
          <a:prstGeom prst="rect">
            <a:avLst/>
          </a:prstGeom>
        </p:spPr>
        <p:txBody>
          <a:bodyPr lIns="243799" tIns="243799" rIns="243799" bIns="243799"/>
          <a:lstStyle>
            <a:lvl1pPr defTabSz="2218944">
              <a:lnSpc>
                <a:spcPct val="100000"/>
              </a:lnSpc>
              <a:defRPr sz="2912" spc="0">
                <a:solidFill>
                  <a:srgbClr val="DFAF0F"/>
                </a:solidFill>
                <a:latin typeface="DM Sans"/>
                <a:ea typeface="DM Sans"/>
                <a:cs typeface="DM Sans"/>
                <a:sym typeface="DM Sans"/>
              </a:defRPr>
            </a:lvl1pPr>
          </a:lstStyle>
          <a:p>
            <a:r>
              <a:t>Agenda</a:t>
            </a:r>
          </a:p>
        </p:txBody>
      </p:sp>
      <p:sp>
        <p:nvSpPr>
          <p:cNvPr id="284" name="Google Shape;192;p5"/>
          <p:cNvSpPr txBox="1">
            <a:spLocks noGrp="1"/>
          </p:cNvSpPr>
          <p:nvPr>
            <p:ph type="body" idx="4294967295"/>
          </p:nvPr>
        </p:nvSpPr>
        <p:spPr>
          <a:xfrm>
            <a:off x="1945199" y="3682251"/>
            <a:ext cx="19983643" cy="8670912"/>
          </a:xfrm>
          <a:prstGeom prst="rect">
            <a:avLst/>
          </a:prstGeom>
        </p:spPr>
        <p:txBody>
          <a:bodyPr lIns="243799" tIns="243799" rIns="243799" bIns="243799"/>
          <a:lstStyle>
            <a:lvl1pPr marL="0" indent="0" defTabSz="2438400">
              <a:lnSpc>
                <a:spcPct val="115000"/>
              </a:lnSpc>
              <a:spcBef>
                <a:spcPts val="4200"/>
              </a:spcBef>
              <a:buClr>
                <a:srgbClr val="595959"/>
              </a:buClr>
              <a:buSzTx/>
              <a:buFont typeface="Helvetica"/>
              <a:buNone/>
              <a:defRPr sz="5800" b="1">
                <a:solidFill>
                  <a:srgbClr val="FFFFFF"/>
                </a:solidFill>
                <a:latin typeface="DM Sans"/>
                <a:ea typeface="DM Sans"/>
                <a:cs typeface="DM Sans"/>
                <a:sym typeface="DM Sans"/>
              </a:defRPr>
            </a:lvl1pPr>
          </a:lstStyle>
          <a:p>
            <a:r>
              <a:t>Living Lab - Key aspects</a:t>
            </a: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825</Words>
  <Application>Microsoft Office PowerPoint</Application>
  <PresentationFormat>Benutzerdefiniert</PresentationFormat>
  <Paragraphs>84</Paragraphs>
  <Slides>15</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15</vt:i4>
      </vt:variant>
    </vt:vector>
  </HeadingPairs>
  <TitlesOfParts>
    <vt:vector size="21" baseType="lpstr">
      <vt:lpstr>DM Sans</vt:lpstr>
      <vt:lpstr>Helvetica</vt:lpstr>
      <vt:lpstr>Helvetica Neue</vt:lpstr>
      <vt:lpstr>Helvetica Neue Medium</vt:lpstr>
      <vt:lpstr>Lato</vt:lpstr>
      <vt:lpstr>21_BasicWhite</vt:lpstr>
      <vt:lpstr>Ro-Bg Living Labs</vt:lpstr>
      <vt:lpstr>Agenda</vt:lpstr>
      <vt:lpstr>Living Lab - Definition</vt:lpstr>
      <vt:lpstr>Living Lab - Key characteristics (1)</vt:lpstr>
      <vt:lpstr>Living Lab - Key characteristics (2)</vt:lpstr>
      <vt:lpstr>Living Lab - Key characteristics (3)</vt:lpstr>
      <vt:lpstr>Living Lab - concept (1)</vt:lpstr>
      <vt:lpstr>Living Lab - concept (2)</vt:lpstr>
      <vt:lpstr>Agenda</vt:lpstr>
      <vt:lpstr>Living Lab - Key aspects (1)</vt:lpstr>
      <vt:lpstr>Living Lab - Key aspects (2)</vt:lpstr>
      <vt:lpstr>Living Lab - Key aspects (3)</vt:lpstr>
      <vt:lpstr>Living Lab - Key aspects (4)</vt:lpstr>
      <vt:lpstr>Agenda</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Anita Gottlob</dc:creator>
  <cp:lastModifiedBy>Anita Gottlob</cp:lastModifiedBy>
  <cp:revision>1</cp:revision>
  <dcterms:modified xsi:type="dcterms:W3CDTF">2025-04-22T12:45:09Z</dcterms:modified>
</cp:coreProperties>
</file>